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8" r:id="rId19"/>
    <p:sldId id="27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</p:sldIdLst>
  <p:sldSz cx="12192000" cy="6858000"/>
  <p:notesSz cx="7315200" cy="9601200"/>
  <p:embeddedFontLst>
    <p:embeddedFont>
      <p:font typeface="Arim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8FA91D-10A5-4191-ADB1-B5B809AB3E8E}">
  <a:tblStyle styleId="{618FA91D-10A5-4191-ADB1-B5B809AB3E8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964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5301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53" name="Google Shape;2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583" name="Google Shape;583;p23:notes"/>
          <p:cNvSpPr/>
          <p:nvPr/>
        </p:nvSpPr>
        <p:spPr>
          <a:xfrm>
            <a:off x="3852451" y="1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1525" rIns="83050" bIns="41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3:notes"/>
          <p:cNvSpPr/>
          <p:nvPr/>
        </p:nvSpPr>
        <p:spPr>
          <a:xfrm>
            <a:off x="3852451" y="9381759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5800" rIns="93275" bIns="45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585" name="Google Shape;585;p23:notes"/>
          <p:cNvSpPr/>
          <p:nvPr/>
        </p:nvSpPr>
        <p:spPr>
          <a:xfrm>
            <a:off x="1" y="9381759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1525" rIns="83050" bIns="41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3:notes"/>
          <p:cNvSpPr/>
          <p:nvPr/>
        </p:nvSpPr>
        <p:spPr>
          <a:xfrm>
            <a:off x="1" y="1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1525" rIns="83050" bIns="41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825" y="749300"/>
            <a:ext cx="6553200" cy="368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8" name="Google Shape;588;p23:notes"/>
          <p:cNvSpPr txBox="1">
            <a:spLocks noGrp="1"/>
          </p:cNvSpPr>
          <p:nvPr>
            <p:ph type="body" idx="1"/>
          </p:nvPr>
        </p:nvSpPr>
        <p:spPr>
          <a:xfrm>
            <a:off x="905777" y="4689444"/>
            <a:ext cx="4986123" cy="444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5800" rIns="93275" bIns="45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7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1100" name="Google Shape;1100;p27:notes"/>
          <p:cNvSpPr/>
          <p:nvPr/>
        </p:nvSpPr>
        <p:spPr>
          <a:xfrm>
            <a:off x="3852451" y="1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1525" rIns="83050" bIns="41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27:notes"/>
          <p:cNvSpPr/>
          <p:nvPr/>
        </p:nvSpPr>
        <p:spPr>
          <a:xfrm>
            <a:off x="3852451" y="9381759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5800" rIns="93275" bIns="45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102" name="Google Shape;1102;p27:notes"/>
          <p:cNvSpPr/>
          <p:nvPr/>
        </p:nvSpPr>
        <p:spPr>
          <a:xfrm>
            <a:off x="1" y="9381759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1525" rIns="83050" bIns="41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27:notes"/>
          <p:cNvSpPr/>
          <p:nvPr/>
        </p:nvSpPr>
        <p:spPr>
          <a:xfrm>
            <a:off x="1" y="1"/>
            <a:ext cx="2945224" cy="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1525" rIns="83050" bIns="41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825" y="749300"/>
            <a:ext cx="6553200" cy="368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5" name="Google Shape;1105;p27:notes"/>
          <p:cNvSpPr txBox="1">
            <a:spLocks noGrp="1"/>
          </p:cNvSpPr>
          <p:nvPr>
            <p:ph type="body" idx="1"/>
          </p:nvPr>
        </p:nvSpPr>
        <p:spPr>
          <a:xfrm>
            <a:off x="905777" y="4689444"/>
            <a:ext cx="4986123" cy="444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5800" rIns="93275" bIns="45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8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1492" name="Google Shape;14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3" name="Google Shape;1493;p28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3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6" name="Google Shape;18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3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3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3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75" tIns="46925" rIns="93875" bIns="46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524000" y="3044953"/>
            <a:ext cx="9144000" cy="144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524000" y="4810564"/>
            <a:ext cx="9144000" cy="120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❑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❑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❑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❑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❑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5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 rot="5400000">
            <a:off x="3741092" y="-1435743"/>
            <a:ext cx="470981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lide de título">
  <p:cSld name="6_Slide de títu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5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8200" y="1467148"/>
            <a:ext cx="10515600" cy="470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Char char="❑"/>
              <a:defRPr/>
            </a:lvl1pPr>
            <a:lvl2pPr marL="914400" lvl="1" indent="-355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❑"/>
              <a:defRPr/>
            </a:lvl2pPr>
            <a:lvl3pPr marL="1371600" lvl="2" indent="-355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❑"/>
              <a:defRPr/>
            </a:lvl3pPr>
            <a:lvl4pPr marL="1828800" lvl="3" indent="-355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❑"/>
              <a:defRPr/>
            </a:lvl4pPr>
            <a:lvl5pPr marL="2286000" lvl="4" indent="-355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1849" y="6400711"/>
            <a:ext cx="1771624" cy="37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5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❑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❑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5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841" y="7148"/>
            <a:ext cx="1476467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logo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" y="0"/>
            <a:ext cx="3314700" cy="6847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5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467148"/>
            <a:ext cx="10515600" cy="470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38201" y="6431871"/>
            <a:ext cx="2120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353802" y="324605"/>
            <a:ext cx="4050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838200" y="6445090"/>
            <a:ext cx="105156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6" name="Google Shape;16;p1"/>
          <p:cNvCxnSpPr/>
          <p:nvPr/>
        </p:nvCxnSpPr>
        <p:spPr>
          <a:xfrm>
            <a:off x="716883" y="832721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17" name="Google Shape;17;p1"/>
          <p:cNvGrpSpPr/>
          <p:nvPr/>
        </p:nvGrpSpPr>
        <p:grpSpPr>
          <a:xfrm>
            <a:off x="202533" y="550394"/>
            <a:ext cx="647700" cy="576262"/>
            <a:chOff x="249" y="2568"/>
            <a:chExt cx="590" cy="544"/>
          </a:xfrm>
        </p:grpSpPr>
        <p:sp>
          <p:nvSpPr>
            <p:cNvPr id="18" name="Google Shape;18;p1"/>
            <p:cNvSpPr/>
            <p:nvPr/>
          </p:nvSpPr>
          <p:spPr>
            <a:xfrm>
              <a:off x="249" y="2614"/>
              <a:ext cx="362" cy="362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63500" dist="38099" dir="2700000" algn="ctr" rotWithShape="0">
                <a:srgbClr val="1C1C1C">
                  <a:alpha val="7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31" y="2750"/>
              <a:ext cx="362" cy="36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3333CC"/>
                </a:gs>
              </a:gsLst>
              <a:lin ang="0" scaled="0"/>
            </a:gradFill>
            <a:ln>
              <a:noFill/>
            </a:ln>
            <a:effectLst>
              <a:outerShdw blurRad="63500" dist="38099" dir="2700000" algn="ctr" rotWithShape="0">
                <a:srgbClr val="1C1C1C">
                  <a:alpha val="7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477" y="2568"/>
              <a:ext cx="362" cy="36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FFCF01"/>
                </a:gs>
              </a:gsLst>
              <a:lin ang="0" scaled="0"/>
            </a:gradFill>
            <a:ln>
              <a:noFill/>
            </a:ln>
            <a:effectLst>
              <a:outerShdw blurRad="63500" dist="38099" dir="2700000" algn="ctr" rotWithShape="0">
                <a:srgbClr val="1C1C1C">
                  <a:alpha val="7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" name="Google Shape;21;p1"/>
          <p:cNvSpPr txBox="1"/>
          <p:nvPr/>
        </p:nvSpPr>
        <p:spPr>
          <a:xfrm>
            <a:off x="10754437" y="667741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nibh.bv3.digitalpages.com.br/users/publications/9788582120279/pages/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ibh.bv3.digitalpages.com.br/users/publications/9788543005850/pages/-1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1926772" y="4617661"/>
            <a:ext cx="8773885" cy="152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pt-BR" b="1" dirty="0"/>
              <a:t>Parte I</a:t>
            </a:r>
            <a:endParaRPr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pt-BR" dirty="0"/>
              <a:t>O Conceito de Processo de Negócio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endParaRPr b="1"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1774644" y="2858928"/>
            <a:ext cx="9289597" cy="139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Arial"/>
              <a:buNone/>
            </a:pPr>
            <a:r>
              <a:rPr lang="pt-BR" sz="3959" dirty="0"/>
              <a:t>Modelagem e Inteligência de Processos de Negócio</a:t>
            </a:r>
            <a:endParaRPr dirty="0"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6056" y="1247449"/>
            <a:ext cx="3445368" cy="124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1149533" y="1066800"/>
            <a:ext cx="10241279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pt-BR" sz="2800" i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O novo conceito de Análise de Negócios é o </a:t>
            </a:r>
            <a:r>
              <a:rPr lang="pt-BR" sz="2800" b="1" i="1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desenvolvimento organizacional</a:t>
            </a:r>
            <a:r>
              <a:rPr lang="pt-BR" sz="2800" i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, que envolve a atuação do profissional como </a:t>
            </a:r>
            <a:r>
              <a:rPr lang="pt-BR" sz="2800" b="1" i="1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consultor em planos estratégicos</a:t>
            </a:r>
            <a:r>
              <a:rPr lang="pt-BR" sz="2800" i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, projetos de mudança organizacional, gestão de negócios, qualidade total e </a:t>
            </a:r>
            <a:r>
              <a:rPr lang="pt-BR" sz="2800" b="1" i="1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educação empresarial</a:t>
            </a:r>
            <a:r>
              <a:rPr lang="pt-BR" sz="2800" i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endParaRPr sz="2800" dirty="0">
              <a:latin typeface="+mj-lt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327105" y="348344"/>
            <a:ext cx="5416967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Introdução ao Tema</a:t>
            </a:r>
            <a:endParaRPr sz="2800" dirty="0">
              <a:solidFill>
                <a:srgbClr val="33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1981200" y="1143001"/>
            <a:ext cx="8153400" cy="522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Organização, Métodos e Qualidade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Organização e Métodos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Modernização Administrativa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Análise Sistemas e Informações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Desenvolvimento Organizacional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Organização, Sistemas, Métodos e Informações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Planejamento e Métodos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Sistemas Administrativos</a:t>
            </a:r>
            <a:endParaRPr dirty="0"/>
          </a:p>
          <a:p>
            <a:pPr marL="0" marR="0" lvl="0" indent="-152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pt-B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Engenharia de Processos</a:t>
            </a:r>
            <a:endParaRPr dirty="0"/>
          </a:p>
        </p:txBody>
      </p:sp>
      <p:sp>
        <p:nvSpPr>
          <p:cNvPr id="174" name="Google Shape;174;p25"/>
          <p:cNvSpPr/>
          <p:nvPr/>
        </p:nvSpPr>
        <p:spPr>
          <a:xfrm>
            <a:off x="1085079" y="348344"/>
            <a:ext cx="361695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Denominações Comuns</a:t>
            </a:r>
            <a:endParaRPr sz="2800">
              <a:solidFill>
                <a:srgbClr val="33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1524000" y="1066800"/>
            <a:ext cx="9684568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Racionalização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Administrativa e Operacional</a:t>
            </a:r>
            <a:endParaRPr sz="2400" dirty="0"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Criatividade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Processo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Melhoria Contínua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Luta contra os Desperdícios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Simplificação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do fluxo de trabalho</a:t>
            </a:r>
            <a:endParaRPr sz="2400" dirty="0"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Aumento  da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produtividade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Ferramenta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competitividade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Mudança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paradigmas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Identificação dos problemas e busca de soluções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Treinamento de usuários / novas tecnologias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Planejamento Estratégico</a:t>
            </a:r>
            <a:endParaRPr sz="2400" dirty="0">
              <a:latin typeface="+mj-lt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1347653" y="256904"/>
            <a:ext cx="3604641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Análise de Negócios é…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1524000" y="1066800"/>
            <a:ext cx="929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Alinhamento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dos investimentos em TI à estratégia da empresa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Racionalizar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os processos administrativos e operacionais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Identificar os pontos críticos 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 falhos da empresa (soluções)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Minimizar os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custos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com a operação da empresa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Criar meios para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agilizar e eliminar os ruídos 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das comunicações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Possibilitar a troca de experiências (“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Benchmarking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”)</a:t>
            </a:r>
            <a:endParaRPr sz="24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1152119" y="338684"/>
            <a:ext cx="2715615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Objetivos Básicos</a:t>
            </a:r>
            <a:endParaRPr sz="2800">
              <a:solidFill>
                <a:srgbClr val="33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1524000" y="1066800"/>
            <a:ext cx="9296400" cy="481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Facilidade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relacionamento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humano - comunicador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Versatilidade e visão empresarial - empreendedor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Poder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criatividade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- inovador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Capacidade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de análise e síntese - integrador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Paciência e perseverança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Boa percepção</a:t>
            </a:r>
            <a:endParaRPr sz="2400" dirty="0">
              <a:latin typeface="+mj-lt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1152119" y="299494"/>
            <a:ext cx="270125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Perfil Profissional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1276533" y="312557"/>
            <a:ext cx="3946401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Desafios e Oportunidades</a:t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758172" y="1052735"/>
            <a:ext cx="10675655" cy="549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u="sng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Desperdícios Visíveis</a:t>
            </a:r>
            <a:r>
              <a:rPr lang="pt-BR" sz="2400" u="sng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pt-BR" sz="2400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(Só não vê quem não quer)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Excesso de reuniões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Utilização “a vontade” dos veículos da empresa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Ligações interurbanas sem controle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Má utilização de recursos (energia elétrica, equipamentos, materiais, </a:t>
            </a:r>
            <a:r>
              <a:rPr lang="pt-BR" sz="24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etc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Em caso de erro a culpa é do outro setor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Altos índices de erros nas operações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Retorno de garantia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Retardamento nas decisões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Conflitos pessoais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Ambiente inadequado</a:t>
            </a:r>
            <a:endParaRPr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1093653" y="273368"/>
            <a:ext cx="3946401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Desafios e Oportunidades</a:t>
            </a:r>
            <a:endParaRPr sz="2800">
              <a:solidFill>
                <a:srgbClr val="33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1524000" y="914400"/>
            <a:ext cx="10260632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u="sng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Desperdícios Invisíveis</a:t>
            </a:r>
            <a:r>
              <a:rPr lang="pt-BR" sz="2400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(acontecem sem a percepção do executor)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Excesso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burocracia</a:t>
            </a:r>
            <a:endParaRPr sz="2400" dirty="0">
              <a:solidFill>
                <a:srgbClr val="FF0000"/>
              </a:solidFill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Pagamento de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multas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e 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juros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por ineficiência dos controles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Demora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no atendimento aos clientes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Existência da “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central de boatos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”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“</a:t>
            </a:r>
            <a:r>
              <a:rPr lang="pt-BR" sz="2400" dirty="0" err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Bitolamento</a:t>
            </a: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empresarial” não ouvindo os colaboradores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Duplicidade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de controles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Má programação </a:t>
            </a:r>
            <a:r>
              <a:rPr lang="pt-BR" sz="2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 itens de estoque</a:t>
            </a:r>
            <a:endParaRPr sz="2400" dirty="0">
              <a:latin typeface="+mj-lt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✓"/>
            </a:pPr>
            <a:r>
              <a:rPr lang="pt-BR" sz="2400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Mau atendimento e uso indevido do telefone</a:t>
            </a:r>
            <a:endParaRPr sz="24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ctrTitle" idx="4294967295"/>
          </p:nvPr>
        </p:nvSpPr>
        <p:spPr>
          <a:xfrm>
            <a:off x="378171" y="384848"/>
            <a:ext cx="7772400" cy="38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Calibri"/>
              <a:buNone/>
            </a:pPr>
            <a:r>
              <a:rPr lang="pt-BR" sz="2400" b="0" i="0" u="none" strike="noStrike" cap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Fatores de influência no diferencial competitivo</a:t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6560691" y="2285188"/>
            <a:ext cx="873125" cy="3214688"/>
          </a:xfrm>
          <a:prstGeom prst="can">
            <a:avLst>
              <a:gd name="adj" fmla="val 20045"/>
            </a:avLst>
          </a:prstGeom>
          <a:gradFill>
            <a:gsLst>
              <a:gs pos="0">
                <a:srgbClr val="B4C7B4"/>
              </a:gs>
              <a:gs pos="100000">
                <a:srgbClr val="008000"/>
              </a:gs>
            </a:gsLst>
            <a:lin ang="0" scaled="0"/>
          </a:gradFill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6060629" y="5471320"/>
            <a:ext cx="1830387" cy="5603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Alinhada à Estratégia de Negócio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3558725" y="2285188"/>
            <a:ext cx="7289803" cy="4038600"/>
            <a:chOff x="1400" y="1840"/>
            <a:chExt cx="4592" cy="2544"/>
          </a:xfrm>
        </p:grpSpPr>
        <p:sp>
          <p:nvSpPr>
            <p:cNvPr id="260" name="Google Shape;260;p33"/>
            <p:cNvSpPr/>
            <p:nvPr/>
          </p:nvSpPr>
          <p:spPr>
            <a:xfrm>
              <a:off x="1637" y="1840"/>
              <a:ext cx="550" cy="2025"/>
            </a:xfrm>
            <a:prstGeom prst="can">
              <a:avLst>
                <a:gd name="adj" fmla="val 20045"/>
              </a:avLst>
            </a:prstGeom>
            <a:gradFill>
              <a:gsLst>
                <a:gs pos="0">
                  <a:srgbClr val="B4C7B4"/>
                </a:gs>
                <a:gs pos="100000">
                  <a:srgbClr val="008000"/>
                </a:gs>
              </a:gsLst>
              <a:lin ang="0" scaled="0"/>
            </a:gradFill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400" y="3809"/>
              <a:ext cx="970" cy="35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800"/>
                <a:buFont typeface="Arial"/>
                <a:buNone/>
              </a:pPr>
              <a:r>
                <a:rPr lang="pt-B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Aderente aos Processos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474" y="1840"/>
              <a:ext cx="551" cy="2025"/>
            </a:xfrm>
            <a:prstGeom prst="can">
              <a:avLst>
                <a:gd name="adj" fmla="val 20009"/>
              </a:avLst>
            </a:prstGeom>
            <a:gradFill>
              <a:gsLst>
                <a:gs pos="0">
                  <a:srgbClr val="B4C7B4"/>
                </a:gs>
                <a:gs pos="100000">
                  <a:srgbClr val="008000"/>
                </a:gs>
              </a:gsLst>
              <a:lin ang="0" scaled="0"/>
            </a:gradFill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117" y="3915"/>
              <a:ext cx="1219" cy="35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887" marR="0" lvl="0" indent="-34288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Flexível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4200" y="1840"/>
              <a:ext cx="551" cy="2025"/>
            </a:xfrm>
            <a:prstGeom prst="can">
              <a:avLst>
                <a:gd name="adj" fmla="val 20009"/>
              </a:avLst>
            </a:prstGeom>
            <a:gradFill>
              <a:gsLst>
                <a:gs pos="0">
                  <a:srgbClr val="B4C7B4"/>
                </a:gs>
                <a:gs pos="100000">
                  <a:srgbClr val="008000"/>
                </a:gs>
              </a:gsLst>
              <a:lin ang="0" scaled="0"/>
            </a:gradFill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3984" y="3915"/>
              <a:ext cx="970" cy="35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887" marR="0" lvl="0" indent="-34288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Integrada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055" y="1840"/>
              <a:ext cx="550" cy="2025"/>
            </a:xfrm>
            <a:prstGeom prst="can">
              <a:avLst>
                <a:gd name="adj" fmla="val 20045"/>
              </a:avLst>
            </a:prstGeom>
            <a:gradFill>
              <a:gsLst>
                <a:gs pos="0">
                  <a:srgbClr val="B4C7B4"/>
                </a:gs>
                <a:gs pos="100000">
                  <a:srgbClr val="008000"/>
                </a:gs>
              </a:gsLst>
              <a:lin ang="0" scaled="0"/>
            </a:gradFill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4707" y="3908"/>
              <a:ext cx="1285" cy="47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887" marR="0" lvl="0" indent="-342887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Implementação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2887" marR="0" lvl="0" indent="-342887" algn="ctr" rtl="0">
                <a:spcBef>
                  <a:spcPts val="36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Rápida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33"/>
          <p:cNvGrpSpPr/>
          <p:nvPr/>
        </p:nvGrpSpPr>
        <p:grpSpPr>
          <a:xfrm>
            <a:off x="2737991" y="921528"/>
            <a:ext cx="7661275" cy="1381125"/>
            <a:chOff x="883" y="981"/>
            <a:chExt cx="4826" cy="870"/>
          </a:xfrm>
        </p:grpSpPr>
        <p:sp>
          <p:nvSpPr>
            <p:cNvPr id="269" name="Google Shape;269;p33"/>
            <p:cNvSpPr/>
            <p:nvPr/>
          </p:nvSpPr>
          <p:spPr>
            <a:xfrm>
              <a:off x="1545" y="981"/>
              <a:ext cx="4164" cy="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545" y="1438"/>
              <a:ext cx="4164" cy="41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110" y="1025"/>
              <a:ext cx="230" cy="335"/>
            </a:xfrm>
            <a:prstGeom prst="upArrow">
              <a:avLst>
                <a:gd name="adj1" fmla="val 49556"/>
                <a:gd name="adj2" fmla="val 75584"/>
              </a:avLst>
            </a:prstGeom>
            <a:solidFill>
              <a:srgbClr val="0000CC"/>
            </a:solidFill>
            <a:ln w="9525" cap="flat" cmpd="sng">
              <a:solidFill>
                <a:srgbClr val="0000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2" name="Google Shape;272;p33" descr="2-relógio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13" y="1037"/>
              <a:ext cx="715" cy="7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3" name="Google Shape;273;p33"/>
            <p:cNvGrpSpPr/>
            <p:nvPr/>
          </p:nvGrpSpPr>
          <p:grpSpPr>
            <a:xfrm>
              <a:off x="883" y="1049"/>
              <a:ext cx="1454" cy="300"/>
              <a:chOff x="883" y="1049"/>
              <a:chExt cx="1454" cy="300"/>
            </a:xfrm>
          </p:grpSpPr>
          <p:sp>
            <p:nvSpPr>
              <p:cNvPr id="274" name="Google Shape;274;p33"/>
              <p:cNvSpPr/>
              <p:nvPr/>
            </p:nvSpPr>
            <p:spPr>
              <a:xfrm>
                <a:off x="883" y="1049"/>
                <a:ext cx="1454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9900"/>
                  </a:buClr>
                  <a:buSzPts val="1800"/>
                  <a:buFont typeface="Arial"/>
                  <a:buNone/>
                </a:pPr>
                <a:r>
                  <a:rPr lang="pt-BR" sz="1800" b="1">
                    <a:solidFill>
                      <a:srgbClr val="0000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Receitas</a:t>
                </a:r>
                <a:endParaRPr sz="1800" b="1">
                  <a:solidFill>
                    <a:srgbClr val="0000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5" name="Google Shape;275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11" y="1050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6" name="Google Shape;276;p33"/>
            <p:cNvSpPr/>
            <p:nvPr/>
          </p:nvSpPr>
          <p:spPr>
            <a:xfrm rot="10800000" flipH="1">
              <a:off x="2110" y="1493"/>
              <a:ext cx="230" cy="335"/>
            </a:xfrm>
            <a:prstGeom prst="upArrow">
              <a:avLst>
                <a:gd name="adj1" fmla="val 49556"/>
                <a:gd name="adj2" fmla="val 75584"/>
              </a:avLst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" name="Google Shape;277;p33"/>
            <p:cNvGrpSpPr/>
            <p:nvPr/>
          </p:nvGrpSpPr>
          <p:grpSpPr>
            <a:xfrm>
              <a:off x="883" y="1493"/>
              <a:ext cx="1455" cy="320"/>
              <a:chOff x="883" y="1493"/>
              <a:chExt cx="1455" cy="320"/>
            </a:xfrm>
          </p:grpSpPr>
          <p:sp>
            <p:nvSpPr>
              <p:cNvPr id="278" name="Google Shape;278;p33"/>
              <p:cNvSpPr/>
              <p:nvPr/>
            </p:nvSpPr>
            <p:spPr>
              <a:xfrm>
                <a:off x="883" y="1513"/>
                <a:ext cx="1455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9900"/>
                  </a:buClr>
                  <a:buSzPts val="1800"/>
                  <a:buFont typeface="Arial"/>
                  <a:buNone/>
                </a:pPr>
                <a:r>
                  <a:rPr lang="pt-BR" sz="1800" b="1">
                    <a:solidFill>
                      <a:srgbClr val="FF33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Custos</a:t>
                </a:r>
                <a:endParaRPr sz="1800" b="1">
                  <a:solidFill>
                    <a:srgbClr val="FF3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9" name="Google Shape;279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11" y="1493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0" name="Google Shape;280;p33"/>
            <p:cNvGrpSpPr/>
            <p:nvPr/>
          </p:nvGrpSpPr>
          <p:grpSpPr>
            <a:xfrm>
              <a:off x="2419" y="1025"/>
              <a:ext cx="2424" cy="805"/>
              <a:chOff x="2419" y="1025"/>
              <a:chExt cx="2424" cy="805"/>
            </a:xfrm>
          </p:grpSpPr>
          <p:sp>
            <p:nvSpPr>
              <p:cNvPr id="281" name="Google Shape;281;p33"/>
              <p:cNvSpPr/>
              <p:nvPr/>
            </p:nvSpPr>
            <p:spPr>
              <a:xfrm>
                <a:off x="2941" y="1025"/>
                <a:ext cx="230" cy="335"/>
              </a:xfrm>
              <a:prstGeom prst="upArrow">
                <a:avLst>
                  <a:gd name="adj1" fmla="val 49556"/>
                  <a:gd name="adj2" fmla="val 75584"/>
                </a:avLst>
              </a:prstGeom>
              <a:solidFill>
                <a:srgbClr val="0000CC"/>
              </a:solidFill>
              <a:ln w="9525" cap="flat" cmpd="sng">
                <a:solidFill>
                  <a:srgbClr val="0000C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 rot="10800000" flipH="1">
                <a:off x="2941" y="1493"/>
                <a:ext cx="230" cy="335"/>
              </a:xfrm>
              <a:prstGeom prst="upArrow">
                <a:avLst>
                  <a:gd name="adj1" fmla="val 49556"/>
                  <a:gd name="adj2" fmla="val 75584"/>
                </a:avLst>
              </a:prstGeom>
              <a:solidFill>
                <a:srgbClr val="FF33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3777" y="1026"/>
                <a:ext cx="230" cy="335"/>
              </a:xfrm>
              <a:prstGeom prst="upArrow">
                <a:avLst>
                  <a:gd name="adj1" fmla="val 49556"/>
                  <a:gd name="adj2" fmla="val 75584"/>
                </a:avLst>
              </a:prstGeom>
              <a:solidFill>
                <a:srgbClr val="0000CC"/>
              </a:solidFill>
              <a:ln w="9525" cap="flat" cmpd="sng">
                <a:solidFill>
                  <a:srgbClr val="0000C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 rot="10800000" flipH="1">
                <a:off x="3777" y="1494"/>
                <a:ext cx="230" cy="335"/>
              </a:xfrm>
              <a:prstGeom prst="upArrow">
                <a:avLst>
                  <a:gd name="adj1" fmla="val 49556"/>
                  <a:gd name="adj2" fmla="val 75584"/>
                </a:avLst>
              </a:prstGeom>
              <a:solidFill>
                <a:srgbClr val="FF33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4613" y="1027"/>
                <a:ext cx="230" cy="335"/>
              </a:xfrm>
              <a:prstGeom prst="upArrow">
                <a:avLst>
                  <a:gd name="adj1" fmla="val 49556"/>
                  <a:gd name="adj2" fmla="val 75584"/>
                </a:avLst>
              </a:prstGeom>
              <a:solidFill>
                <a:srgbClr val="0000CC"/>
              </a:solidFill>
              <a:ln w="9525" cap="flat" cmpd="sng">
                <a:solidFill>
                  <a:srgbClr val="0000C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4613" y="1495"/>
                <a:ext cx="230" cy="335"/>
              </a:xfrm>
              <a:prstGeom prst="upArrow">
                <a:avLst>
                  <a:gd name="adj1" fmla="val 49556"/>
                  <a:gd name="adj2" fmla="val 75584"/>
                </a:avLst>
              </a:prstGeom>
              <a:solidFill>
                <a:srgbClr val="FF33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7" name="Google Shape;287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19" y="1050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19" y="1493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227" y="1050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227" y="1493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035" y="1050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33" descr="C:\Clientes\Eccelera\Impactools\PPP_CGEN1_CLP_Money.t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035" y="1493"/>
                <a:ext cx="515" cy="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7"/>
          <p:cNvGrpSpPr/>
          <p:nvPr/>
        </p:nvGrpSpPr>
        <p:grpSpPr>
          <a:xfrm>
            <a:off x="5257800" y="2855718"/>
            <a:ext cx="2895600" cy="2174631"/>
            <a:chOff x="2352" y="1440"/>
            <a:chExt cx="1824" cy="1484"/>
          </a:xfrm>
        </p:grpSpPr>
        <p:sp>
          <p:nvSpPr>
            <p:cNvPr id="591" name="Google Shape;591;p37"/>
            <p:cNvSpPr/>
            <p:nvPr/>
          </p:nvSpPr>
          <p:spPr>
            <a:xfrm>
              <a:off x="2352" y="1440"/>
              <a:ext cx="1824" cy="1484"/>
            </a:xfrm>
            <a:custGeom>
              <a:avLst/>
              <a:gdLst/>
              <a:ahLst/>
              <a:cxnLst/>
              <a:rect l="l" t="t" r="r" b="b"/>
              <a:pathLst>
                <a:path w="1824" h="1484" extrusionOk="0">
                  <a:moveTo>
                    <a:pt x="0" y="16"/>
                  </a:moveTo>
                  <a:lnTo>
                    <a:pt x="22" y="0"/>
                  </a:lnTo>
                  <a:lnTo>
                    <a:pt x="66" y="15"/>
                  </a:lnTo>
                  <a:lnTo>
                    <a:pt x="107" y="29"/>
                  </a:lnTo>
                  <a:lnTo>
                    <a:pt x="150" y="48"/>
                  </a:lnTo>
                  <a:lnTo>
                    <a:pt x="210" y="75"/>
                  </a:lnTo>
                  <a:lnTo>
                    <a:pt x="258" y="105"/>
                  </a:lnTo>
                  <a:lnTo>
                    <a:pt x="325" y="141"/>
                  </a:lnTo>
                  <a:lnTo>
                    <a:pt x="394" y="181"/>
                  </a:lnTo>
                  <a:lnTo>
                    <a:pt x="461" y="219"/>
                  </a:lnTo>
                  <a:lnTo>
                    <a:pt x="548" y="270"/>
                  </a:lnTo>
                  <a:lnTo>
                    <a:pt x="608" y="312"/>
                  </a:lnTo>
                  <a:lnTo>
                    <a:pt x="695" y="374"/>
                  </a:lnTo>
                  <a:lnTo>
                    <a:pt x="789" y="442"/>
                  </a:lnTo>
                  <a:lnTo>
                    <a:pt x="883" y="510"/>
                  </a:lnTo>
                  <a:lnTo>
                    <a:pt x="956" y="559"/>
                  </a:lnTo>
                  <a:lnTo>
                    <a:pt x="1051" y="639"/>
                  </a:lnTo>
                  <a:lnTo>
                    <a:pt x="1133" y="708"/>
                  </a:lnTo>
                  <a:lnTo>
                    <a:pt x="1210" y="778"/>
                  </a:lnTo>
                  <a:lnTo>
                    <a:pt x="1294" y="859"/>
                  </a:lnTo>
                  <a:lnTo>
                    <a:pt x="1342" y="906"/>
                  </a:lnTo>
                  <a:lnTo>
                    <a:pt x="1395" y="964"/>
                  </a:lnTo>
                  <a:lnTo>
                    <a:pt x="1438" y="1005"/>
                  </a:lnTo>
                  <a:lnTo>
                    <a:pt x="1478" y="1049"/>
                  </a:lnTo>
                  <a:lnTo>
                    <a:pt x="1507" y="1089"/>
                  </a:lnTo>
                  <a:lnTo>
                    <a:pt x="1584" y="1032"/>
                  </a:lnTo>
                  <a:lnTo>
                    <a:pt x="1609" y="1089"/>
                  </a:lnTo>
                  <a:lnTo>
                    <a:pt x="1635" y="1159"/>
                  </a:lnTo>
                  <a:lnTo>
                    <a:pt x="1668" y="1233"/>
                  </a:lnTo>
                  <a:lnTo>
                    <a:pt x="1713" y="1316"/>
                  </a:lnTo>
                  <a:lnTo>
                    <a:pt x="1748" y="1372"/>
                  </a:lnTo>
                  <a:lnTo>
                    <a:pt x="1823" y="1471"/>
                  </a:lnTo>
                  <a:lnTo>
                    <a:pt x="1806" y="1483"/>
                  </a:lnTo>
                  <a:lnTo>
                    <a:pt x="1724" y="1417"/>
                  </a:lnTo>
                  <a:lnTo>
                    <a:pt x="1638" y="1352"/>
                  </a:lnTo>
                  <a:lnTo>
                    <a:pt x="1545" y="1289"/>
                  </a:lnTo>
                  <a:lnTo>
                    <a:pt x="1466" y="1238"/>
                  </a:lnTo>
                  <a:lnTo>
                    <a:pt x="1417" y="1211"/>
                  </a:lnTo>
                  <a:lnTo>
                    <a:pt x="1363" y="1186"/>
                  </a:lnTo>
                  <a:lnTo>
                    <a:pt x="1429" y="1137"/>
                  </a:lnTo>
                  <a:lnTo>
                    <a:pt x="1361" y="1061"/>
                  </a:lnTo>
                  <a:lnTo>
                    <a:pt x="1298" y="994"/>
                  </a:lnTo>
                  <a:lnTo>
                    <a:pt x="1223" y="918"/>
                  </a:lnTo>
                  <a:lnTo>
                    <a:pt x="1144" y="844"/>
                  </a:lnTo>
                  <a:lnTo>
                    <a:pt x="1056" y="761"/>
                  </a:lnTo>
                  <a:lnTo>
                    <a:pt x="974" y="687"/>
                  </a:lnTo>
                  <a:lnTo>
                    <a:pt x="855" y="588"/>
                  </a:lnTo>
                  <a:lnTo>
                    <a:pt x="753" y="506"/>
                  </a:lnTo>
                  <a:lnTo>
                    <a:pt x="662" y="434"/>
                  </a:lnTo>
                  <a:lnTo>
                    <a:pt x="565" y="362"/>
                  </a:lnTo>
                  <a:lnTo>
                    <a:pt x="517" y="329"/>
                  </a:lnTo>
                  <a:lnTo>
                    <a:pt x="475" y="298"/>
                  </a:lnTo>
                  <a:lnTo>
                    <a:pt x="437" y="272"/>
                  </a:lnTo>
                  <a:lnTo>
                    <a:pt x="401" y="246"/>
                  </a:lnTo>
                  <a:lnTo>
                    <a:pt x="332" y="201"/>
                  </a:lnTo>
                  <a:lnTo>
                    <a:pt x="285" y="171"/>
                  </a:lnTo>
                  <a:lnTo>
                    <a:pt x="248" y="145"/>
                  </a:lnTo>
                  <a:lnTo>
                    <a:pt x="210" y="122"/>
                  </a:lnTo>
                  <a:lnTo>
                    <a:pt x="177" y="104"/>
                  </a:lnTo>
                  <a:lnTo>
                    <a:pt x="142" y="86"/>
                  </a:lnTo>
                  <a:lnTo>
                    <a:pt x="108" y="65"/>
                  </a:lnTo>
                  <a:lnTo>
                    <a:pt x="73" y="49"/>
                  </a:lnTo>
                  <a:lnTo>
                    <a:pt x="34" y="28"/>
                  </a:lnTo>
                  <a:lnTo>
                    <a:pt x="0" y="16"/>
                  </a:ln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2374" y="1440"/>
              <a:ext cx="1802" cy="1471"/>
            </a:xfrm>
            <a:custGeom>
              <a:avLst/>
              <a:gdLst/>
              <a:ahLst/>
              <a:cxnLst/>
              <a:rect l="l" t="t" r="r" b="b"/>
              <a:pathLst>
                <a:path w="1802" h="1471" extrusionOk="0">
                  <a:moveTo>
                    <a:pt x="0" y="0"/>
                  </a:moveTo>
                  <a:lnTo>
                    <a:pt x="41" y="9"/>
                  </a:lnTo>
                  <a:lnTo>
                    <a:pt x="74" y="16"/>
                  </a:lnTo>
                  <a:lnTo>
                    <a:pt x="107" y="29"/>
                  </a:lnTo>
                  <a:lnTo>
                    <a:pt x="146" y="43"/>
                  </a:lnTo>
                  <a:lnTo>
                    <a:pt x="202" y="63"/>
                  </a:lnTo>
                  <a:lnTo>
                    <a:pt x="258" y="93"/>
                  </a:lnTo>
                  <a:lnTo>
                    <a:pt x="325" y="127"/>
                  </a:lnTo>
                  <a:lnTo>
                    <a:pt x="393" y="169"/>
                  </a:lnTo>
                  <a:lnTo>
                    <a:pt x="457" y="206"/>
                  </a:lnTo>
                  <a:lnTo>
                    <a:pt x="544" y="260"/>
                  </a:lnTo>
                  <a:lnTo>
                    <a:pt x="606" y="304"/>
                  </a:lnTo>
                  <a:lnTo>
                    <a:pt x="693" y="363"/>
                  </a:lnTo>
                  <a:lnTo>
                    <a:pt x="787" y="429"/>
                  </a:lnTo>
                  <a:lnTo>
                    <a:pt x="882" y="499"/>
                  </a:lnTo>
                  <a:lnTo>
                    <a:pt x="951" y="549"/>
                  </a:lnTo>
                  <a:lnTo>
                    <a:pt x="1048" y="629"/>
                  </a:lnTo>
                  <a:lnTo>
                    <a:pt x="1129" y="697"/>
                  </a:lnTo>
                  <a:lnTo>
                    <a:pt x="1205" y="768"/>
                  </a:lnTo>
                  <a:lnTo>
                    <a:pt x="1289" y="847"/>
                  </a:lnTo>
                  <a:lnTo>
                    <a:pt x="1338" y="895"/>
                  </a:lnTo>
                  <a:lnTo>
                    <a:pt x="1390" y="951"/>
                  </a:lnTo>
                  <a:lnTo>
                    <a:pt x="1435" y="994"/>
                  </a:lnTo>
                  <a:lnTo>
                    <a:pt x="1474" y="1039"/>
                  </a:lnTo>
                  <a:lnTo>
                    <a:pt x="1502" y="1077"/>
                  </a:lnTo>
                  <a:lnTo>
                    <a:pt x="1568" y="1028"/>
                  </a:lnTo>
                  <a:lnTo>
                    <a:pt x="1593" y="1090"/>
                  </a:lnTo>
                  <a:lnTo>
                    <a:pt x="1615" y="1149"/>
                  </a:lnTo>
                  <a:lnTo>
                    <a:pt x="1655" y="1230"/>
                  </a:lnTo>
                  <a:lnTo>
                    <a:pt x="1701" y="1312"/>
                  </a:lnTo>
                  <a:lnTo>
                    <a:pt x="1740" y="1382"/>
                  </a:lnTo>
                  <a:lnTo>
                    <a:pt x="1801" y="1470"/>
                  </a:lnTo>
                  <a:lnTo>
                    <a:pt x="1718" y="1408"/>
                  </a:lnTo>
                  <a:lnTo>
                    <a:pt x="1634" y="1342"/>
                  </a:lnTo>
                  <a:lnTo>
                    <a:pt x="1541" y="1276"/>
                  </a:lnTo>
                  <a:lnTo>
                    <a:pt x="1463" y="1227"/>
                  </a:lnTo>
                  <a:lnTo>
                    <a:pt x="1418" y="1198"/>
                  </a:lnTo>
                  <a:lnTo>
                    <a:pt x="1363" y="1175"/>
                  </a:lnTo>
                  <a:lnTo>
                    <a:pt x="1426" y="1127"/>
                  </a:lnTo>
                  <a:lnTo>
                    <a:pt x="1357" y="1051"/>
                  </a:lnTo>
                  <a:lnTo>
                    <a:pt x="1297" y="981"/>
                  </a:lnTo>
                  <a:lnTo>
                    <a:pt x="1220" y="907"/>
                  </a:lnTo>
                  <a:lnTo>
                    <a:pt x="1143" y="831"/>
                  </a:lnTo>
                  <a:lnTo>
                    <a:pt x="1052" y="750"/>
                  </a:lnTo>
                  <a:lnTo>
                    <a:pt x="966" y="677"/>
                  </a:lnTo>
                  <a:lnTo>
                    <a:pt x="854" y="574"/>
                  </a:lnTo>
                  <a:lnTo>
                    <a:pt x="750" y="495"/>
                  </a:lnTo>
                  <a:lnTo>
                    <a:pt x="659" y="423"/>
                  </a:lnTo>
                  <a:lnTo>
                    <a:pt x="565" y="353"/>
                  </a:lnTo>
                  <a:lnTo>
                    <a:pt x="516" y="318"/>
                  </a:lnTo>
                  <a:lnTo>
                    <a:pt x="473" y="284"/>
                  </a:lnTo>
                  <a:lnTo>
                    <a:pt x="438" y="258"/>
                  </a:lnTo>
                  <a:lnTo>
                    <a:pt x="400" y="233"/>
                  </a:lnTo>
                  <a:lnTo>
                    <a:pt x="332" y="187"/>
                  </a:lnTo>
                  <a:lnTo>
                    <a:pt x="285" y="155"/>
                  </a:lnTo>
                  <a:lnTo>
                    <a:pt x="248" y="134"/>
                  </a:lnTo>
                  <a:lnTo>
                    <a:pt x="212" y="110"/>
                  </a:lnTo>
                  <a:lnTo>
                    <a:pt x="175" y="89"/>
                  </a:lnTo>
                  <a:lnTo>
                    <a:pt x="143" y="75"/>
                  </a:lnTo>
                  <a:lnTo>
                    <a:pt x="109" y="52"/>
                  </a:lnTo>
                  <a:lnTo>
                    <a:pt x="70" y="35"/>
                  </a:lnTo>
                  <a:lnTo>
                    <a:pt x="34" y="16"/>
                  </a:lnTo>
                  <a:lnTo>
                    <a:pt x="0" y="0"/>
                  </a:lnTo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5038729" y="3002256"/>
            <a:ext cx="3230563" cy="2176096"/>
            <a:chOff x="2214" y="1540"/>
            <a:chExt cx="2035" cy="1485"/>
          </a:xfrm>
        </p:grpSpPr>
        <p:sp>
          <p:nvSpPr>
            <p:cNvPr id="594" name="Google Shape;594;p37"/>
            <p:cNvSpPr/>
            <p:nvPr/>
          </p:nvSpPr>
          <p:spPr>
            <a:xfrm>
              <a:off x="2215" y="1540"/>
              <a:ext cx="2034" cy="1485"/>
            </a:xfrm>
            <a:custGeom>
              <a:avLst/>
              <a:gdLst/>
              <a:ahLst/>
              <a:cxnLst/>
              <a:rect l="l" t="t" r="r" b="b"/>
              <a:pathLst>
                <a:path w="2034" h="1485" extrusionOk="0">
                  <a:moveTo>
                    <a:pt x="2033" y="1460"/>
                  </a:moveTo>
                  <a:lnTo>
                    <a:pt x="2015" y="1484"/>
                  </a:lnTo>
                  <a:lnTo>
                    <a:pt x="1971" y="1473"/>
                  </a:lnTo>
                  <a:lnTo>
                    <a:pt x="1930" y="1463"/>
                  </a:lnTo>
                  <a:lnTo>
                    <a:pt x="1883" y="1446"/>
                  </a:lnTo>
                  <a:lnTo>
                    <a:pt x="1821" y="1423"/>
                  </a:lnTo>
                  <a:lnTo>
                    <a:pt x="1769" y="1396"/>
                  </a:lnTo>
                  <a:lnTo>
                    <a:pt x="1698" y="1363"/>
                  </a:lnTo>
                  <a:lnTo>
                    <a:pt x="1626" y="1327"/>
                  </a:lnTo>
                  <a:lnTo>
                    <a:pt x="1553" y="1292"/>
                  </a:lnTo>
                  <a:lnTo>
                    <a:pt x="1460" y="1245"/>
                  </a:lnTo>
                  <a:lnTo>
                    <a:pt x="1395" y="1205"/>
                  </a:lnTo>
                  <a:lnTo>
                    <a:pt x="1298" y="1146"/>
                  </a:lnTo>
                  <a:lnTo>
                    <a:pt x="1196" y="1081"/>
                  </a:lnTo>
                  <a:lnTo>
                    <a:pt x="1093" y="1015"/>
                  </a:lnTo>
                  <a:lnTo>
                    <a:pt x="1013" y="966"/>
                  </a:lnTo>
                  <a:lnTo>
                    <a:pt x="906" y="885"/>
                  </a:lnTo>
                  <a:lnTo>
                    <a:pt x="815" y="818"/>
                  </a:lnTo>
                  <a:lnTo>
                    <a:pt x="727" y="746"/>
                  </a:lnTo>
                  <a:lnTo>
                    <a:pt x="630" y="665"/>
                  </a:lnTo>
                  <a:lnTo>
                    <a:pt x="575" y="616"/>
                  </a:lnTo>
                  <a:lnTo>
                    <a:pt x="512" y="554"/>
                  </a:lnTo>
                  <a:lnTo>
                    <a:pt x="463" y="511"/>
                  </a:lnTo>
                  <a:lnTo>
                    <a:pt x="416" y="465"/>
                  </a:lnTo>
                  <a:lnTo>
                    <a:pt x="379" y="422"/>
                  </a:lnTo>
                  <a:lnTo>
                    <a:pt x="319" y="504"/>
                  </a:lnTo>
                  <a:lnTo>
                    <a:pt x="283" y="439"/>
                  </a:lnTo>
                  <a:lnTo>
                    <a:pt x="244" y="360"/>
                  </a:lnTo>
                  <a:lnTo>
                    <a:pt x="198" y="278"/>
                  </a:lnTo>
                  <a:lnTo>
                    <a:pt x="137" y="185"/>
                  </a:lnTo>
                  <a:lnTo>
                    <a:pt x="91" y="124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04" y="67"/>
                  </a:lnTo>
                  <a:lnTo>
                    <a:pt x="201" y="130"/>
                  </a:lnTo>
                  <a:lnTo>
                    <a:pt x="302" y="190"/>
                  </a:lnTo>
                  <a:lnTo>
                    <a:pt x="387" y="238"/>
                  </a:lnTo>
                  <a:lnTo>
                    <a:pt x="438" y="262"/>
                  </a:lnTo>
                  <a:lnTo>
                    <a:pt x="496" y="283"/>
                  </a:lnTo>
                  <a:lnTo>
                    <a:pt x="443" y="353"/>
                  </a:lnTo>
                  <a:lnTo>
                    <a:pt x="523" y="433"/>
                  </a:lnTo>
                  <a:lnTo>
                    <a:pt x="597" y="501"/>
                  </a:lnTo>
                  <a:lnTo>
                    <a:pt x="685" y="581"/>
                  </a:lnTo>
                  <a:lnTo>
                    <a:pt x="775" y="657"/>
                  </a:lnTo>
                  <a:lnTo>
                    <a:pt x="876" y="741"/>
                  </a:lnTo>
                  <a:lnTo>
                    <a:pt x="969" y="816"/>
                  </a:lnTo>
                  <a:lnTo>
                    <a:pt x="1103" y="916"/>
                  </a:lnTo>
                  <a:lnTo>
                    <a:pt x="1217" y="998"/>
                  </a:lnTo>
                  <a:lnTo>
                    <a:pt x="1317" y="1068"/>
                  </a:lnTo>
                  <a:lnTo>
                    <a:pt x="1425" y="1138"/>
                  </a:lnTo>
                  <a:lnTo>
                    <a:pt x="1477" y="1171"/>
                  </a:lnTo>
                  <a:lnTo>
                    <a:pt x="1523" y="1200"/>
                  </a:lnTo>
                  <a:lnTo>
                    <a:pt x="1565" y="1225"/>
                  </a:lnTo>
                  <a:lnTo>
                    <a:pt x="1604" y="1250"/>
                  </a:lnTo>
                  <a:lnTo>
                    <a:pt x="1679" y="1293"/>
                  </a:lnTo>
                  <a:lnTo>
                    <a:pt x="1730" y="1320"/>
                  </a:lnTo>
                  <a:lnTo>
                    <a:pt x="1769" y="1345"/>
                  </a:lnTo>
                  <a:lnTo>
                    <a:pt x="1811" y="1367"/>
                  </a:lnTo>
                  <a:lnTo>
                    <a:pt x="1846" y="1384"/>
                  </a:lnTo>
                  <a:lnTo>
                    <a:pt x="1883" y="1400"/>
                  </a:lnTo>
                  <a:lnTo>
                    <a:pt x="1920" y="1418"/>
                  </a:lnTo>
                  <a:lnTo>
                    <a:pt x="1957" y="1431"/>
                  </a:lnTo>
                  <a:lnTo>
                    <a:pt x="1998" y="1452"/>
                  </a:lnTo>
                  <a:lnTo>
                    <a:pt x="2033" y="146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214" y="1558"/>
              <a:ext cx="2016" cy="1466"/>
            </a:xfrm>
            <a:custGeom>
              <a:avLst/>
              <a:gdLst/>
              <a:ahLst/>
              <a:cxnLst/>
              <a:rect l="l" t="t" r="r" b="b"/>
              <a:pathLst>
                <a:path w="2016" h="1466" extrusionOk="0">
                  <a:moveTo>
                    <a:pt x="2015" y="1465"/>
                  </a:moveTo>
                  <a:lnTo>
                    <a:pt x="1976" y="1461"/>
                  </a:lnTo>
                  <a:lnTo>
                    <a:pt x="1941" y="1457"/>
                  </a:lnTo>
                  <a:lnTo>
                    <a:pt x="1908" y="1447"/>
                  </a:lnTo>
                  <a:lnTo>
                    <a:pt x="1868" y="1436"/>
                  </a:lnTo>
                  <a:lnTo>
                    <a:pt x="1811" y="1421"/>
                  </a:lnTo>
                  <a:lnTo>
                    <a:pt x="1751" y="1395"/>
                  </a:lnTo>
                  <a:lnTo>
                    <a:pt x="1680" y="1364"/>
                  </a:lnTo>
                  <a:lnTo>
                    <a:pt x="1607" y="1326"/>
                  </a:lnTo>
                  <a:lnTo>
                    <a:pt x="1539" y="1291"/>
                  </a:lnTo>
                  <a:lnTo>
                    <a:pt x="1446" y="1242"/>
                  </a:lnTo>
                  <a:lnTo>
                    <a:pt x="1378" y="1200"/>
                  </a:lnTo>
                  <a:lnTo>
                    <a:pt x="1283" y="1143"/>
                  </a:lnTo>
                  <a:lnTo>
                    <a:pt x="1180" y="1081"/>
                  </a:lnTo>
                  <a:lnTo>
                    <a:pt x="1076" y="1012"/>
                  </a:lnTo>
                  <a:lnTo>
                    <a:pt x="1000" y="961"/>
                  </a:lnTo>
                  <a:lnTo>
                    <a:pt x="892" y="882"/>
                  </a:lnTo>
                  <a:lnTo>
                    <a:pt x="801" y="815"/>
                  </a:lnTo>
                  <a:lnTo>
                    <a:pt x="712" y="743"/>
                  </a:lnTo>
                  <a:lnTo>
                    <a:pt x="616" y="662"/>
                  </a:lnTo>
                  <a:lnTo>
                    <a:pt x="561" y="613"/>
                  </a:lnTo>
                  <a:lnTo>
                    <a:pt x="499" y="554"/>
                  </a:lnTo>
                  <a:lnTo>
                    <a:pt x="447" y="508"/>
                  </a:lnTo>
                  <a:lnTo>
                    <a:pt x="401" y="461"/>
                  </a:lnTo>
                  <a:lnTo>
                    <a:pt x="366" y="421"/>
                  </a:lnTo>
                  <a:lnTo>
                    <a:pt x="315" y="489"/>
                  </a:lnTo>
                  <a:lnTo>
                    <a:pt x="278" y="419"/>
                  </a:lnTo>
                  <a:lnTo>
                    <a:pt x="244" y="353"/>
                  </a:lnTo>
                  <a:lnTo>
                    <a:pt x="190" y="262"/>
                  </a:lnTo>
                  <a:lnTo>
                    <a:pt x="128" y="173"/>
                  </a:lnTo>
                  <a:lnTo>
                    <a:pt x="75" y="95"/>
                  </a:lnTo>
                  <a:lnTo>
                    <a:pt x="0" y="0"/>
                  </a:lnTo>
                  <a:lnTo>
                    <a:pt x="90" y="61"/>
                  </a:lnTo>
                  <a:lnTo>
                    <a:pt x="187" y="127"/>
                  </a:lnTo>
                  <a:lnTo>
                    <a:pt x="286" y="189"/>
                  </a:lnTo>
                  <a:lnTo>
                    <a:pt x="371" y="235"/>
                  </a:lnTo>
                  <a:lnTo>
                    <a:pt x="420" y="262"/>
                  </a:lnTo>
                  <a:lnTo>
                    <a:pt x="476" y="282"/>
                  </a:lnTo>
                  <a:lnTo>
                    <a:pt x="427" y="348"/>
                  </a:lnTo>
                  <a:lnTo>
                    <a:pt x="508" y="429"/>
                  </a:lnTo>
                  <a:lnTo>
                    <a:pt x="580" y="501"/>
                  </a:lnTo>
                  <a:lnTo>
                    <a:pt x="668" y="579"/>
                  </a:lnTo>
                  <a:lnTo>
                    <a:pt x="759" y="657"/>
                  </a:lnTo>
                  <a:lnTo>
                    <a:pt x="862" y="738"/>
                  </a:lnTo>
                  <a:lnTo>
                    <a:pt x="957" y="813"/>
                  </a:lnTo>
                  <a:lnTo>
                    <a:pt x="1086" y="916"/>
                  </a:lnTo>
                  <a:lnTo>
                    <a:pt x="1201" y="995"/>
                  </a:lnTo>
                  <a:lnTo>
                    <a:pt x="1302" y="1065"/>
                  </a:lnTo>
                  <a:lnTo>
                    <a:pt x="1406" y="1134"/>
                  </a:lnTo>
                  <a:lnTo>
                    <a:pt x="1460" y="1169"/>
                  </a:lnTo>
                  <a:lnTo>
                    <a:pt x="1508" y="1201"/>
                  </a:lnTo>
                  <a:lnTo>
                    <a:pt x="1547" y="1227"/>
                  </a:lnTo>
                  <a:lnTo>
                    <a:pt x="1587" y="1250"/>
                  </a:lnTo>
                  <a:lnTo>
                    <a:pt x="1661" y="1294"/>
                  </a:lnTo>
                  <a:lnTo>
                    <a:pt x="1713" y="1324"/>
                  </a:lnTo>
                  <a:lnTo>
                    <a:pt x="1751" y="1344"/>
                  </a:lnTo>
                  <a:lnTo>
                    <a:pt x="1791" y="1367"/>
                  </a:lnTo>
                  <a:lnTo>
                    <a:pt x="1830" y="1386"/>
                  </a:lnTo>
                  <a:lnTo>
                    <a:pt x="1864" y="1397"/>
                  </a:lnTo>
                  <a:lnTo>
                    <a:pt x="1900" y="1418"/>
                  </a:lnTo>
                  <a:lnTo>
                    <a:pt x="1942" y="1433"/>
                  </a:lnTo>
                  <a:lnTo>
                    <a:pt x="1980" y="1450"/>
                  </a:lnTo>
                  <a:lnTo>
                    <a:pt x="2015" y="1465"/>
                  </a:lnTo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37"/>
          <p:cNvGrpSpPr/>
          <p:nvPr/>
        </p:nvGrpSpPr>
        <p:grpSpPr>
          <a:xfrm>
            <a:off x="7905751" y="2983206"/>
            <a:ext cx="304800" cy="2114551"/>
            <a:chOff x="4020" y="1527"/>
            <a:chExt cx="192" cy="1443"/>
          </a:xfrm>
        </p:grpSpPr>
        <p:sp>
          <p:nvSpPr>
            <p:cNvPr id="597" name="Google Shape;597;p37"/>
            <p:cNvSpPr/>
            <p:nvPr/>
          </p:nvSpPr>
          <p:spPr>
            <a:xfrm>
              <a:off x="4031" y="1527"/>
              <a:ext cx="181" cy="1443"/>
            </a:xfrm>
            <a:custGeom>
              <a:avLst/>
              <a:gdLst/>
              <a:ahLst/>
              <a:cxnLst/>
              <a:rect l="l" t="t" r="r" b="b"/>
              <a:pathLst>
                <a:path w="181" h="1443" extrusionOk="0">
                  <a:moveTo>
                    <a:pt x="50" y="0"/>
                  </a:moveTo>
                  <a:lnTo>
                    <a:pt x="35" y="3"/>
                  </a:lnTo>
                  <a:lnTo>
                    <a:pt x="28" y="29"/>
                  </a:lnTo>
                  <a:lnTo>
                    <a:pt x="24" y="52"/>
                  </a:lnTo>
                  <a:lnTo>
                    <a:pt x="18" y="82"/>
                  </a:lnTo>
                  <a:lnTo>
                    <a:pt x="13" y="120"/>
                  </a:lnTo>
                  <a:lnTo>
                    <a:pt x="11" y="154"/>
                  </a:lnTo>
                  <a:lnTo>
                    <a:pt x="7" y="200"/>
                  </a:lnTo>
                  <a:lnTo>
                    <a:pt x="4" y="248"/>
                  </a:lnTo>
                  <a:lnTo>
                    <a:pt x="2" y="293"/>
                  </a:lnTo>
                  <a:lnTo>
                    <a:pt x="0" y="354"/>
                  </a:lnTo>
                  <a:lnTo>
                    <a:pt x="0" y="400"/>
                  </a:lnTo>
                  <a:lnTo>
                    <a:pt x="1" y="465"/>
                  </a:lnTo>
                  <a:lnTo>
                    <a:pt x="3" y="535"/>
                  </a:lnTo>
                  <a:lnTo>
                    <a:pt x="6" y="607"/>
                  </a:lnTo>
                  <a:lnTo>
                    <a:pt x="9" y="661"/>
                  </a:lnTo>
                  <a:lnTo>
                    <a:pt x="16" y="738"/>
                  </a:lnTo>
                  <a:lnTo>
                    <a:pt x="23" y="802"/>
                  </a:lnTo>
                  <a:lnTo>
                    <a:pt x="32" y="869"/>
                  </a:lnTo>
                  <a:lnTo>
                    <a:pt x="43" y="940"/>
                  </a:lnTo>
                  <a:lnTo>
                    <a:pt x="51" y="982"/>
                  </a:lnTo>
                  <a:lnTo>
                    <a:pt x="61" y="1031"/>
                  </a:lnTo>
                  <a:lnTo>
                    <a:pt x="69" y="1069"/>
                  </a:lnTo>
                  <a:lnTo>
                    <a:pt x="77" y="1105"/>
                  </a:lnTo>
                  <a:lnTo>
                    <a:pt x="86" y="1135"/>
                  </a:lnTo>
                  <a:lnTo>
                    <a:pt x="34" y="1146"/>
                  </a:lnTo>
                  <a:lnTo>
                    <a:pt x="54" y="1180"/>
                  </a:lnTo>
                  <a:lnTo>
                    <a:pt x="79" y="1223"/>
                  </a:lnTo>
                  <a:lnTo>
                    <a:pt x="104" y="1270"/>
                  </a:lnTo>
                  <a:lnTo>
                    <a:pt x="129" y="1325"/>
                  </a:lnTo>
                  <a:lnTo>
                    <a:pt x="145" y="1366"/>
                  </a:lnTo>
                  <a:lnTo>
                    <a:pt x="168" y="1442"/>
                  </a:lnTo>
                  <a:lnTo>
                    <a:pt x="180" y="1440"/>
                  </a:lnTo>
                  <a:lnTo>
                    <a:pt x="175" y="1375"/>
                  </a:lnTo>
                  <a:lnTo>
                    <a:pt x="170" y="1307"/>
                  </a:lnTo>
                  <a:lnTo>
                    <a:pt x="170" y="1238"/>
                  </a:lnTo>
                  <a:lnTo>
                    <a:pt x="171" y="1182"/>
                  </a:lnTo>
                  <a:lnTo>
                    <a:pt x="173" y="1150"/>
                  </a:lnTo>
                  <a:lnTo>
                    <a:pt x="179" y="1114"/>
                  </a:lnTo>
                  <a:lnTo>
                    <a:pt x="135" y="1122"/>
                  </a:lnTo>
                  <a:lnTo>
                    <a:pt x="119" y="1059"/>
                  </a:lnTo>
                  <a:lnTo>
                    <a:pt x="107" y="1002"/>
                  </a:lnTo>
                  <a:lnTo>
                    <a:pt x="94" y="935"/>
                  </a:lnTo>
                  <a:lnTo>
                    <a:pt x="84" y="868"/>
                  </a:lnTo>
                  <a:lnTo>
                    <a:pt x="73" y="792"/>
                  </a:lnTo>
                  <a:lnTo>
                    <a:pt x="64" y="724"/>
                  </a:lnTo>
                  <a:lnTo>
                    <a:pt x="54" y="628"/>
                  </a:lnTo>
                  <a:lnTo>
                    <a:pt x="46" y="547"/>
                  </a:lnTo>
                  <a:lnTo>
                    <a:pt x="41" y="477"/>
                  </a:lnTo>
                  <a:lnTo>
                    <a:pt x="38" y="401"/>
                  </a:lnTo>
                  <a:lnTo>
                    <a:pt x="36" y="366"/>
                  </a:lnTo>
                  <a:lnTo>
                    <a:pt x="35" y="334"/>
                  </a:lnTo>
                  <a:lnTo>
                    <a:pt x="34" y="305"/>
                  </a:lnTo>
                  <a:lnTo>
                    <a:pt x="34" y="278"/>
                  </a:lnTo>
                  <a:lnTo>
                    <a:pt x="33" y="228"/>
                  </a:lnTo>
                  <a:lnTo>
                    <a:pt x="33" y="194"/>
                  </a:lnTo>
                  <a:lnTo>
                    <a:pt x="34" y="168"/>
                  </a:lnTo>
                  <a:lnTo>
                    <a:pt x="35" y="140"/>
                  </a:lnTo>
                  <a:lnTo>
                    <a:pt x="36" y="116"/>
                  </a:lnTo>
                  <a:lnTo>
                    <a:pt x="38" y="94"/>
                  </a:lnTo>
                  <a:lnTo>
                    <a:pt x="39" y="70"/>
                  </a:lnTo>
                  <a:lnTo>
                    <a:pt x="44" y="45"/>
                  </a:lnTo>
                  <a:lnTo>
                    <a:pt x="46" y="20"/>
                  </a:lnTo>
                  <a:lnTo>
                    <a:pt x="50" y="0"/>
                  </a:ln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020" y="1530"/>
              <a:ext cx="181" cy="1440"/>
            </a:xfrm>
            <a:custGeom>
              <a:avLst/>
              <a:gdLst/>
              <a:ahLst/>
              <a:cxnLst/>
              <a:rect l="l" t="t" r="r" b="b"/>
              <a:pathLst>
                <a:path w="181" h="1440" extrusionOk="0">
                  <a:moveTo>
                    <a:pt x="47" y="0"/>
                  </a:moveTo>
                  <a:lnTo>
                    <a:pt x="38" y="21"/>
                  </a:lnTo>
                  <a:lnTo>
                    <a:pt x="32" y="41"/>
                  </a:lnTo>
                  <a:lnTo>
                    <a:pt x="27" y="60"/>
                  </a:lnTo>
                  <a:lnTo>
                    <a:pt x="22" y="85"/>
                  </a:lnTo>
                  <a:lnTo>
                    <a:pt x="14" y="118"/>
                  </a:lnTo>
                  <a:lnTo>
                    <a:pt x="10" y="155"/>
                  </a:lnTo>
                  <a:lnTo>
                    <a:pt x="6" y="201"/>
                  </a:lnTo>
                  <a:lnTo>
                    <a:pt x="4" y="249"/>
                  </a:lnTo>
                  <a:lnTo>
                    <a:pt x="1" y="294"/>
                  </a:lnTo>
                  <a:lnTo>
                    <a:pt x="0" y="355"/>
                  </a:lnTo>
                  <a:lnTo>
                    <a:pt x="0" y="402"/>
                  </a:lnTo>
                  <a:lnTo>
                    <a:pt x="2" y="466"/>
                  </a:lnTo>
                  <a:lnTo>
                    <a:pt x="3" y="536"/>
                  </a:lnTo>
                  <a:lnTo>
                    <a:pt x="7" y="608"/>
                  </a:lnTo>
                  <a:lnTo>
                    <a:pt x="10" y="661"/>
                  </a:lnTo>
                  <a:lnTo>
                    <a:pt x="17" y="739"/>
                  </a:lnTo>
                  <a:lnTo>
                    <a:pt x="25" y="804"/>
                  </a:lnTo>
                  <a:lnTo>
                    <a:pt x="33" y="870"/>
                  </a:lnTo>
                  <a:lnTo>
                    <a:pt x="44" y="942"/>
                  </a:lnTo>
                  <a:lnTo>
                    <a:pt x="52" y="984"/>
                  </a:lnTo>
                  <a:lnTo>
                    <a:pt x="62" y="1032"/>
                  </a:lnTo>
                  <a:lnTo>
                    <a:pt x="70" y="1070"/>
                  </a:lnTo>
                  <a:lnTo>
                    <a:pt x="79" y="1107"/>
                  </a:lnTo>
                  <a:lnTo>
                    <a:pt x="87" y="1136"/>
                  </a:lnTo>
                  <a:lnTo>
                    <a:pt x="44" y="1144"/>
                  </a:lnTo>
                  <a:lnTo>
                    <a:pt x="66" y="1182"/>
                  </a:lnTo>
                  <a:lnTo>
                    <a:pt x="86" y="1218"/>
                  </a:lnTo>
                  <a:lnTo>
                    <a:pt x="112" y="1270"/>
                  </a:lnTo>
                  <a:lnTo>
                    <a:pt x="136" y="1325"/>
                  </a:lnTo>
                  <a:lnTo>
                    <a:pt x="157" y="1375"/>
                  </a:lnTo>
                  <a:lnTo>
                    <a:pt x="180" y="1439"/>
                  </a:lnTo>
                  <a:lnTo>
                    <a:pt x="176" y="1375"/>
                  </a:lnTo>
                  <a:lnTo>
                    <a:pt x="172" y="1309"/>
                  </a:lnTo>
                  <a:lnTo>
                    <a:pt x="169" y="1239"/>
                  </a:lnTo>
                  <a:lnTo>
                    <a:pt x="170" y="1183"/>
                  </a:lnTo>
                  <a:lnTo>
                    <a:pt x="172" y="1151"/>
                  </a:lnTo>
                  <a:lnTo>
                    <a:pt x="177" y="1116"/>
                  </a:lnTo>
                  <a:lnTo>
                    <a:pt x="135" y="1124"/>
                  </a:lnTo>
                  <a:lnTo>
                    <a:pt x="119" y="1060"/>
                  </a:lnTo>
                  <a:lnTo>
                    <a:pt x="107" y="1002"/>
                  </a:lnTo>
                  <a:lnTo>
                    <a:pt x="95" y="937"/>
                  </a:lnTo>
                  <a:lnTo>
                    <a:pt x="84" y="869"/>
                  </a:lnTo>
                  <a:lnTo>
                    <a:pt x="74" y="794"/>
                  </a:lnTo>
                  <a:lnTo>
                    <a:pt x="64" y="724"/>
                  </a:lnTo>
                  <a:lnTo>
                    <a:pt x="53" y="629"/>
                  </a:lnTo>
                  <a:lnTo>
                    <a:pt x="46" y="549"/>
                  </a:lnTo>
                  <a:lnTo>
                    <a:pt x="41" y="478"/>
                  </a:lnTo>
                  <a:lnTo>
                    <a:pt x="37" y="403"/>
                  </a:lnTo>
                  <a:lnTo>
                    <a:pt x="35" y="367"/>
                  </a:lnTo>
                  <a:lnTo>
                    <a:pt x="34" y="335"/>
                  </a:lnTo>
                  <a:lnTo>
                    <a:pt x="32" y="306"/>
                  </a:lnTo>
                  <a:lnTo>
                    <a:pt x="33" y="279"/>
                  </a:lnTo>
                  <a:lnTo>
                    <a:pt x="31" y="229"/>
                  </a:lnTo>
                  <a:lnTo>
                    <a:pt x="32" y="195"/>
                  </a:lnTo>
                  <a:lnTo>
                    <a:pt x="33" y="169"/>
                  </a:lnTo>
                  <a:lnTo>
                    <a:pt x="33" y="143"/>
                  </a:lnTo>
                  <a:lnTo>
                    <a:pt x="35" y="117"/>
                  </a:lnTo>
                  <a:lnTo>
                    <a:pt x="37" y="96"/>
                  </a:lnTo>
                  <a:lnTo>
                    <a:pt x="38" y="72"/>
                  </a:lnTo>
                  <a:lnTo>
                    <a:pt x="41" y="47"/>
                  </a:lnTo>
                  <a:lnTo>
                    <a:pt x="43" y="22"/>
                  </a:lnTo>
                  <a:lnTo>
                    <a:pt x="47" y="0"/>
                  </a:ln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37"/>
          <p:cNvGrpSpPr/>
          <p:nvPr/>
        </p:nvGrpSpPr>
        <p:grpSpPr>
          <a:xfrm>
            <a:off x="8534400" y="2996395"/>
            <a:ext cx="457200" cy="1828800"/>
            <a:chOff x="4416" y="1536"/>
            <a:chExt cx="288" cy="1248"/>
          </a:xfrm>
        </p:grpSpPr>
        <p:sp>
          <p:nvSpPr>
            <p:cNvPr id="600" name="Google Shape;600;p37"/>
            <p:cNvSpPr/>
            <p:nvPr/>
          </p:nvSpPr>
          <p:spPr>
            <a:xfrm>
              <a:off x="4418" y="1536"/>
              <a:ext cx="286" cy="1248"/>
            </a:xfrm>
            <a:custGeom>
              <a:avLst/>
              <a:gdLst/>
              <a:ahLst/>
              <a:cxnLst/>
              <a:rect l="l" t="t" r="r" b="b"/>
              <a:pathLst>
                <a:path w="286" h="1248" extrusionOk="0">
                  <a:moveTo>
                    <a:pt x="285" y="1247"/>
                  </a:moveTo>
                  <a:lnTo>
                    <a:pt x="267" y="1247"/>
                  </a:lnTo>
                  <a:lnTo>
                    <a:pt x="252" y="1226"/>
                  </a:lnTo>
                  <a:lnTo>
                    <a:pt x="242" y="1207"/>
                  </a:lnTo>
                  <a:lnTo>
                    <a:pt x="229" y="1182"/>
                  </a:lnTo>
                  <a:lnTo>
                    <a:pt x="213" y="1151"/>
                  </a:lnTo>
                  <a:lnTo>
                    <a:pt x="203" y="1122"/>
                  </a:lnTo>
                  <a:lnTo>
                    <a:pt x="188" y="1084"/>
                  </a:lnTo>
                  <a:lnTo>
                    <a:pt x="174" y="1044"/>
                  </a:lnTo>
                  <a:lnTo>
                    <a:pt x="160" y="1005"/>
                  </a:lnTo>
                  <a:lnTo>
                    <a:pt x="144" y="954"/>
                  </a:lnTo>
                  <a:lnTo>
                    <a:pt x="133" y="915"/>
                  </a:lnTo>
                  <a:lnTo>
                    <a:pt x="120" y="859"/>
                  </a:lnTo>
                  <a:lnTo>
                    <a:pt x="105" y="799"/>
                  </a:lnTo>
                  <a:lnTo>
                    <a:pt x="92" y="738"/>
                  </a:lnTo>
                  <a:lnTo>
                    <a:pt x="83" y="692"/>
                  </a:lnTo>
                  <a:lnTo>
                    <a:pt x="73" y="625"/>
                  </a:lnTo>
                  <a:lnTo>
                    <a:pt x="67" y="569"/>
                  </a:lnTo>
                  <a:lnTo>
                    <a:pt x="62" y="511"/>
                  </a:lnTo>
                  <a:lnTo>
                    <a:pt x="57" y="448"/>
                  </a:lnTo>
                  <a:lnTo>
                    <a:pt x="57" y="411"/>
                  </a:lnTo>
                  <a:lnTo>
                    <a:pt x="57" y="368"/>
                  </a:lnTo>
                  <a:lnTo>
                    <a:pt x="59" y="334"/>
                  </a:lnTo>
                  <a:lnTo>
                    <a:pt x="60" y="302"/>
                  </a:lnTo>
                  <a:lnTo>
                    <a:pt x="63" y="275"/>
                  </a:lnTo>
                  <a:lnTo>
                    <a:pt x="0" y="275"/>
                  </a:lnTo>
                  <a:lnTo>
                    <a:pt x="16" y="242"/>
                  </a:lnTo>
                  <a:lnTo>
                    <a:pt x="35" y="201"/>
                  </a:lnTo>
                  <a:lnTo>
                    <a:pt x="53" y="158"/>
                  </a:lnTo>
                  <a:lnTo>
                    <a:pt x="69" y="106"/>
                  </a:lnTo>
                  <a:lnTo>
                    <a:pt x="79" y="69"/>
                  </a:lnTo>
                  <a:lnTo>
                    <a:pt x="89" y="0"/>
                  </a:lnTo>
                  <a:lnTo>
                    <a:pt x="103" y="0"/>
                  </a:lnTo>
                  <a:lnTo>
                    <a:pt x="111" y="56"/>
                  </a:lnTo>
                  <a:lnTo>
                    <a:pt x="122" y="114"/>
                  </a:lnTo>
                  <a:lnTo>
                    <a:pt x="138" y="173"/>
                  </a:lnTo>
                  <a:lnTo>
                    <a:pt x="152" y="221"/>
                  </a:lnTo>
                  <a:lnTo>
                    <a:pt x="162" y="248"/>
                  </a:lnTo>
                  <a:lnTo>
                    <a:pt x="177" y="278"/>
                  </a:lnTo>
                  <a:lnTo>
                    <a:pt x="123" y="278"/>
                  </a:lnTo>
                  <a:lnTo>
                    <a:pt x="120" y="334"/>
                  </a:lnTo>
                  <a:lnTo>
                    <a:pt x="118" y="385"/>
                  </a:lnTo>
                  <a:lnTo>
                    <a:pt x="120" y="444"/>
                  </a:lnTo>
                  <a:lnTo>
                    <a:pt x="123" y="502"/>
                  </a:lnTo>
                  <a:lnTo>
                    <a:pt x="128" y="569"/>
                  </a:lnTo>
                  <a:lnTo>
                    <a:pt x="133" y="629"/>
                  </a:lnTo>
                  <a:lnTo>
                    <a:pt x="144" y="712"/>
                  </a:lnTo>
                  <a:lnTo>
                    <a:pt x="153" y="782"/>
                  </a:lnTo>
                  <a:lnTo>
                    <a:pt x="164" y="843"/>
                  </a:lnTo>
                  <a:lnTo>
                    <a:pt x="177" y="907"/>
                  </a:lnTo>
                  <a:lnTo>
                    <a:pt x="183" y="937"/>
                  </a:lnTo>
                  <a:lnTo>
                    <a:pt x="189" y="966"/>
                  </a:lnTo>
                  <a:lnTo>
                    <a:pt x="195" y="990"/>
                  </a:lnTo>
                  <a:lnTo>
                    <a:pt x="201" y="1013"/>
                  </a:lnTo>
                  <a:lnTo>
                    <a:pt x="212" y="1055"/>
                  </a:lnTo>
                  <a:lnTo>
                    <a:pt x="220" y="1085"/>
                  </a:lnTo>
                  <a:lnTo>
                    <a:pt x="227" y="1107"/>
                  </a:lnTo>
                  <a:lnTo>
                    <a:pt x="235" y="1130"/>
                  </a:lnTo>
                  <a:lnTo>
                    <a:pt x="242" y="1150"/>
                  </a:lnTo>
                  <a:lnTo>
                    <a:pt x="249" y="1169"/>
                  </a:lnTo>
                  <a:lnTo>
                    <a:pt x="256" y="1189"/>
                  </a:lnTo>
                  <a:lnTo>
                    <a:pt x="267" y="1209"/>
                  </a:lnTo>
                  <a:lnTo>
                    <a:pt x="275" y="1231"/>
                  </a:lnTo>
                  <a:lnTo>
                    <a:pt x="285" y="1247"/>
                  </a:lnTo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4416" y="1536"/>
              <a:ext cx="270" cy="1248"/>
            </a:xfrm>
            <a:custGeom>
              <a:avLst/>
              <a:gdLst/>
              <a:ahLst/>
              <a:cxnLst/>
              <a:rect l="l" t="t" r="r" b="b"/>
              <a:pathLst>
                <a:path w="270" h="1248" extrusionOk="0">
                  <a:moveTo>
                    <a:pt x="269" y="1247"/>
                  </a:moveTo>
                  <a:lnTo>
                    <a:pt x="253" y="1231"/>
                  </a:lnTo>
                  <a:lnTo>
                    <a:pt x="241" y="1215"/>
                  </a:lnTo>
                  <a:lnTo>
                    <a:pt x="232" y="1200"/>
                  </a:lnTo>
                  <a:lnTo>
                    <a:pt x="220" y="1179"/>
                  </a:lnTo>
                  <a:lnTo>
                    <a:pt x="203" y="1152"/>
                  </a:lnTo>
                  <a:lnTo>
                    <a:pt x="189" y="1121"/>
                  </a:lnTo>
                  <a:lnTo>
                    <a:pt x="174" y="1083"/>
                  </a:lnTo>
                  <a:lnTo>
                    <a:pt x="160" y="1043"/>
                  </a:lnTo>
                  <a:lnTo>
                    <a:pt x="147" y="1004"/>
                  </a:lnTo>
                  <a:lnTo>
                    <a:pt x="131" y="953"/>
                  </a:lnTo>
                  <a:lnTo>
                    <a:pt x="121" y="913"/>
                  </a:lnTo>
                  <a:lnTo>
                    <a:pt x="108" y="858"/>
                  </a:lnTo>
                  <a:lnTo>
                    <a:pt x="93" y="798"/>
                  </a:lnTo>
                  <a:lnTo>
                    <a:pt x="80" y="736"/>
                  </a:lnTo>
                  <a:lnTo>
                    <a:pt x="72" y="691"/>
                  </a:lnTo>
                  <a:lnTo>
                    <a:pt x="62" y="623"/>
                  </a:lnTo>
                  <a:lnTo>
                    <a:pt x="56" y="567"/>
                  </a:lnTo>
                  <a:lnTo>
                    <a:pt x="50" y="509"/>
                  </a:lnTo>
                  <a:lnTo>
                    <a:pt x="47" y="446"/>
                  </a:lnTo>
                  <a:lnTo>
                    <a:pt x="47" y="409"/>
                  </a:lnTo>
                  <a:lnTo>
                    <a:pt x="47" y="367"/>
                  </a:lnTo>
                  <a:lnTo>
                    <a:pt x="48" y="333"/>
                  </a:lnTo>
                  <a:lnTo>
                    <a:pt x="49" y="300"/>
                  </a:lnTo>
                  <a:lnTo>
                    <a:pt x="51" y="274"/>
                  </a:lnTo>
                  <a:lnTo>
                    <a:pt x="0" y="274"/>
                  </a:lnTo>
                  <a:lnTo>
                    <a:pt x="17" y="238"/>
                  </a:lnTo>
                  <a:lnTo>
                    <a:pt x="31" y="204"/>
                  </a:lnTo>
                  <a:lnTo>
                    <a:pt x="50" y="156"/>
                  </a:lnTo>
                  <a:lnTo>
                    <a:pt x="66" y="104"/>
                  </a:lnTo>
                  <a:lnTo>
                    <a:pt x="79" y="59"/>
                  </a:lnTo>
                  <a:lnTo>
                    <a:pt x="91" y="0"/>
                  </a:lnTo>
                  <a:lnTo>
                    <a:pt x="100" y="55"/>
                  </a:lnTo>
                  <a:lnTo>
                    <a:pt x="111" y="112"/>
                  </a:lnTo>
                  <a:lnTo>
                    <a:pt x="124" y="172"/>
                  </a:lnTo>
                  <a:lnTo>
                    <a:pt x="139" y="220"/>
                  </a:lnTo>
                  <a:lnTo>
                    <a:pt x="148" y="247"/>
                  </a:lnTo>
                  <a:lnTo>
                    <a:pt x="162" y="276"/>
                  </a:lnTo>
                  <a:lnTo>
                    <a:pt x="111" y="276"/>
                  </a:lnTo>
                  <a:lnTo>
                    <a:pt x="108" y="333"/>
                  </a:lnTo>
                  <a:lnTo>
                    <a:pt x="106" y="384"/>
                  </a:lnTo>
                  <a:lnTo>
                    <a:pt x="108" y="442"/>
                  </a:lnTo>
                  <a:lnTo>
                    <a:pt x="110" y="501"/>
                  </a:lnTo>
                  <a:lnTo>
                    <a:pt x="116" y="567"/>
                  </a:lnTo>
                  <a:lnTo>
                    <a:pt x="121" y="628"/>
                  </a:lnTo>
                  <a:lnTo>
                    <a:pt x="130" y="711"/>
                  </a:lnTo>
                  <a:lnTo>
                    <a:pt x="140" y="780"/>
                  </a:lnTo>
                  <a:lnTo>
                    <a:pt x="151" y="842"/>
                  </a:lnTo>
                  <a:lnTo>
                    <a:pt x="164" y="906"/>
                  </a:lnTo>
                  <a:lnTo>
                    <a:pt x="170" y="936"/>
                  </a:lnTo>
                  <a:lnTo>
                    <a:pt x="176" y="965"/>
                  </a:lnTo>
                  <a:lnTo>
                    <a:pt x="180" y="989"/>
                  </a:lnTo>
                  <a:lnTo>
                    <a:pt x="188" y="1012"/>
                  </a:lnTo>
                  <a:lnTo>
                    <a:pt x="197" y="1055"/>
                  </a:lnTo>
                  <a:lnTo>
                    <a:pt x="205" y="1084"/>
                  </a:lnTo>
                  <a:lnTo>
                    <a:pt x="213" y="1106"/>
                  </a:lnTo>
                  <a:lnTo>
                    <a:pt x="220" y="1128"/>
                  </a:lnTo>
                  <a:lnTo>
                    <a:pt x="227" y="1149"/>
                  </a:lnTo>
                  <a:lnTo>
                    <a:pt x="234" y="1167"/>
                  </a:lnTo>
                  <a:lnTo>
                    <a:pt x="241" y="1187"/>
                  </a:lnTo>
                  <a:lnTo>
                    <a:pt x="251" y="1208"/>
                  </a:lnTo>
                  <a:lnTo>
                    <a:pt x="259" y="1229"/>
                  </a:lnTo>
                  <a:lnTo>
                    <a:pt x="269" y="1247"/>
                  </a:lnTo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2" name="Google Shape;602;p37"/>
          <p:cNvGrpSpPr/>
          <p:nvPr/>
        </p:nvGrpSpPr>
        <p:grpSpPr>
          <a:xfrm>
            <a:off x="5334000" y="2113501"/>
            <a:ext cx="2286000" cy="423496"/>
            <a:chOff x="2400" y="960"/>
            <a:chExt cx="1440" cy="289"/>
          </a:xfrm>
        </p:grpSpPr>
        <p:sp>
          <p:nvSpPr>
            <p:cNvPr id="603" name="Google Shape;603;p37"/>
            <p:cNvSpPr/>
            <p:nvPr/>
          </p:nvSpPr>
          <p:spPr>
            <a:xfrm>
              <a:off x="2400" y="960"/>
              <a:ext cx="1440" cy="287"/>
            </a:xfrm>
            <a:custGeom>
              <a:avLst/>
              <a:gdLst/>
              <a:ahLst/>
              <a:cxnLst/>
              <a:rect l="l" t="t" r="r" b="b"/>
              <a:pathLst>
                <a:path w="1440" h="287" extrusionOk="0">
                  <a:moveTo>
                    <a:pt x="1439" y="0"/>
                  </a:moveTo>
                  <a:lnTo>
                    <a:pt x="1439" y="18"/>
                  </a:lnTo>
                  <a:lnTo>
                    <a:pt x="1414" y="32"/>
                  </a:lnTo>
                  <a:lnTo>
                    <a:pt x="1393" y="43"/>
                  </a:lnTo>
                  <a:lnTo>
                    <a:pt x="1364" y="56"/>
                  </a:lnTo>
                  <a:lnTo>
                    <a:pt x="1328" y="72"/>
                  </a:lnTo>
                  <a:lnTo>
                    <a:pt x="1295" y="82"/>
                  </a:lnTo>
                  <a:lnTo>
                    <a:pt x="1250" y="97"/>
                  </a:lnTo>
                  <a:lnTo>
                    <a:pt x="1204" y="112"/>
                  </a:lnTo>
                  <a:lnTo>
                    <a:pt x="1160" y="125"/>
                  </a:lnTo>
                  <a:lnTo>
                    <a:pt x="1101" y="142"/>
                  </a:lnTo>
                  <a:lnTo>
                    <a:pt x="1056" y="153"/>
                  </a:lnTo>
                  <a:lnTo>
                    <a:pt x="991" y="166"/>
                  </a:lnTo>
                  <a:lnTo>
                    <a:pt x="922" y="180"/>
                  </a:lnTo>
                  <a:lnTo>
                    <a:pt x="852" y="193"/>
                  </a:lnTo>
                  <a:lnTo>
                    <a:pt x="798" y="203"/>
                  </a:lnTo>
                  <a:lnTo>
                    <a:pt x="721" y="213"/>
                  </a:lnTo>
                  <a:lnTo>
                    <a:pt x="656" y="219"/>
                  </a:lnTo>
                  <a:lnTo>
                    <a:pt x="589" y="223"/>
                  </a:lnTo>
                  <a:lnTo>
                    <a:pt x="517" y="228"/>
                  </a:lnTo>
                  <a:lnTo>
                    <a:pt x="474" y="228"/>
                  </a:lnTo>
                  <a:lnTo>
                    <a:pt x="424" y="228"/>
                  </a:lnTo>
                  <a:lnTo>
                    <a:pt x="385" y="227"/>
                  </a:lnTo>
                  <a:lnTo>
                    <a:pt x="348" y="226"/>
                  </a:lnTo>
                  <a:lnTo>
                    <a:pt x="317" y="222"/>
                  </a:lnTo>
                  <a:lnTo>
                    <a:pt x="317" y="286"/>
                  </a:lnTo>
                  <a:lnTo>
                    <a:pt x="279" y="270"/>
                  </a:lnTo>
                  <a:lnTo>
                    <a:pt x="232" y="251"/>
                  </a:lnTo>
                  <a:lnTo>
                    <a:pt x="182" y="233"/>
                  </a:lnTo>
                  <a:lnTo>
                    <a:pt x="123" y="216"/>
                  </a:lnTo>
                  <a:lnTo>
                    <a:pt x="79" y="207"/>
                  </a:lnTo>
                  <a:lnTo>
                    <a:pt x="0" y="197"/>
                  </a:lnTo>
                  <a:lnTo>
                    <a:pt x="0" y="183"/>
                  </a:lnTo>
                  <a:lnTo>
                    <a:pt x="65" y="174"/>
                  </a:lnTo>
                  <a:lnTo>
                    <a:pt x="132" y="163"/>
                  </a:lnTo>
                  <a:lnTo>
                    <a:pt x="200" y="148"/>
                  </a:lnTo>
                  <a:lnTo>
                    <a:pt x="255" y="133"/>
                  </a:lnTo>
                  <a:lnTo>
                    <a:pt x="286" y="124"/>
                  </a:lnTo>
                  <a:lnTo>
                    <a:pt x="320" y="108"/>
                  </a:lnTo>
                  <a:lnTo>
                    <a:pt x="320" y="162"/>
                  </a:lnTo>
                  <a:lnTo>
                    <a:pt x="385" y="166"/>
                  </a:lnTo>
                  <a:lnTo>
                    <a:pt x="444" y="167"/>
                  </a:lnTo>
                  <a:lnTo>
                    <a:pt x="512" y="166"/>
                  </a:lnTo>
                  <a:lnTo>
                    <a:pt x="579" y="162"/>
                  </a:lnTo>
                  <a:lnTo>
                    <a:pt x="656" y="157"/>
                  </a:lnTo>
                  <a:lnTo>
                    <a:pt x="726" y="153"/>
                  </a:lnTo>
                  <a:lnTo>
                    <a:pt x="822" y="142"/>
                  </a:lnTo>
                  <a:lnTo>
                    <a:pt x="902" y="132"/>
                  </a:lnTo>
                  <a:lnTo>
                    <a:pt x="972" y="121"/>
                  </a:lnTo>
                  <a:lnTo>
                    <a:pt x="1047" y="108"/>
                  </a:lnTo>
                  <a:lnTo>
                    <a:pt x="1082" y="102"/>
                  </a:lnTo>
                  <a:lnTo>
                    <a:pt x="1114" y="96"/>
                  </a:lnTo>
                  <a:lnTo>
                    <a:pt x="1142" y="90"/>
                  </a:lnTo>
                  <a:lnTo>
                    <a:pt x="1169" y="84"/>
                  </a:lnTo>
                  <a:lnTo>
                    <a:pt x="1218" y="73"/>
                  </a:lnTo>
                  <a:lnTo>
                    <a:pt x="1251" y="65"/>
                  </a:lnTo>
                  <a:lnTo>
                    <a:pt x="1277" y="58"/>
                  </a:lnTo>
                  <a:lnTo>
                    <a:pt x="1304" y="50"/>
                  </a:lnTo>
                  <a:lnTo>
                    <a:pt x="1327" y="43"/>
                  </a:lnTo>
                  <a:lnTo>
                    <a:pt x="1348" y="36"/>
                  </a:lnTo>
                  <a:lnTo>
                    <a:pt x="1372" y="29"/>
                  </a:lnTo>
                  <a:lnTo>
                    <a:pt x="1395" y="18"/>
                  </a:lnTo>
                  <a:lnTo>
                    <a:pt x="1420" y="10"/>
                  </a:lnTo>
                  <a:lnTo>
                    <a:pt x="1439" y="0"/>
                  </a:ln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2400" y="978"/>
              <a:ext cx="1440" cy="271"/>
            </a:xfrm>
            <a:custGeom>
              <a:avLst/>
              <a:gdLst/>
              <a:ahLst/>
              <a:cxnLst/>
              <a:rect l="l" t="t" r="r" b="b"/>
              <a:pathLst>
                <a:path w="1440" h="271" extrusionOk="0">
                  <a:moveTo>
                    <a:pt x="1439" y="0"/>
                  </a:moveTo>
                  <a:lnTo>
                    <a:pt x="1420" y="16"/>
                  </a:lnTo>
                  <a:lnTo>
                    <a:pt x="1402" y="28"/>
                  </a:lnTo>
                  <a:lnTo>
                    <a:pt x="1384" y="37"/>
                  </a:lnTo>
                  <a:lnTo>
                    <a:pt x="1361" y="49"/>
                  </a:lnTo>
                  <a:lnTo>
                    <a:pt x="1329" y="66"/>
                  </a:lnTo>
                  <a:lnTo>
                    <a:pt x="1294" y="80"/>
                  </a:lnTo>
                  <a:lnTo>
                    <a:pt x="1249" y="95"/>
                  </a:lnTo>
                  <a:lnTo>
                    <a:pt x="1203" y="109"/>
                  </a:lnTo>
                  <a:lnTo>
                    <a:pt x="1159" y="122"/>
                  </a:lnTo>
                  <a:lnTo>
                    <a:pt x="1100" y="138"/>
                  </a:lnTo>
                  <a:lnTo>
                    <a:pt x="1054" y="149"/>
                  </a:lnTo>
                  <a:lnTo>
                    <a:pt x="990" y="162"/>
                  </a:lnTo>
                  <a:lnTo>
                    <a:pt x="921" y="176"/>
                  </a:lnTo>
                  <a:lnTo>
                    <a:pt x="849" y="189"/>
                  </a:lnTo>
                  <a:lnTo>
                    <a:pt x="797" y="198"/>
                  </a:lnTo>
                  <a:lnTo>
                    <a:pt x="719" y="207"/>
                  </a:lnTo>
                  <a:lnTo>
                    <a:pt x="654" y="213"/>
                  </a:lnTo>
                  <a:lnTo>
                    <a:pt x="587" y="219"/>
                  </a:lnTo>
                  <a:lnTo>
                    <a:pt x="515" y="223"/>
                  </a:lnTo>
                  <a:lnTo>
                    <a:pt x="472" y="223"/>
                  </a:lnTo>
                  <a:lnTo>
                    <a:pt x="423" y="223"/>
                  </a:lnTo>
                  <a:lnTo>
                    <a:pt x="384" y="222"/>
                  </a:lnTo>
                  <a:lnTo>
                    <a:pt x="346" y="221"/>
                  </a:lnTo>
                  <a:lnTo>
                    <a:pt x="316" y="218"/>
                  </a:lnTo>
                  <a:lnTo>
                    <a:pt x="316" y="270"/>
                  </a:lnTo>
                  <a:lnTo>
                    <a:pt x="275" y="253"/>
                  </a:lnTo>
                  <a:lnTo>
                    <a:pt x="236" y="239"/>
                  </a:lnTo>
                  <a:lnTo>
                    <a:pt x="180" y="219"/>
                  </a:lnTo>
                  <a:lnTo>
                    <a:pt x="121" y="204"/>
                  </a:lnTo>
                  <a:lnTo>
                    <a:pt x="68" y="191"/>
                  </a:lnTo>
                  <a:lnTo>
                    <a:pt x="0" y="179"/>
                  </a:lnTo>
                  <a:lnTo>
                    <a:pt x="64" y="169"/>
                  </a:lnTo>
                  <a:lnTo>
                    <a:pt x="129" y="158"/>
                  </a:lnTo>
                  <a:lnTo>
                    <a:pt x="199" y="145"/>
                  </a:lnTo>
                  <a:lnTo>
                    <a:pt x="253" y="131"/>
                  </a:lnTo>
                  <a:lnTo>
                    <a:pt x="285" y="121"/>
                  </a:lnTo>
                  <a:lnTo>
                    <a:pt x="318" y="107"/>
                  </a:lnTo>
                  <a:lnTo>
                    <a:pt x="318" y="158"/>
                  </a:lnTo>
                  <a:lnTo>
                    <a:pt x="384" y="162"/>
                  </a:lnTo>
                  <a:lnTo>
                    <a:pt x="443" y="163"/>
                  </a:lnTo>
                  <a:lnTo>
                    <a:pt x="510" y="162"/>
                  </a:lnTo>
                  <a:lnTo>
                    <a:pt x="578" y="159"/>
                  </a:lnTo>
                  <a:lnTo>
                    <a:pt x="654" y="153"/>
                  </a:lnTo>
                  <a:lnTo>
                    <a:pt x="724" y="149"/>
                  </a:lnTo>
                  <a:lnTo>
                    <a:pt x="820" y="139"/>
                  </a:lnTo>
                  <a:lnTo>
                    <a:pt x="900" y="130"/>
                  </a:lnTo>
                  <a:lnTo>
                    <a:pt x="971" y="119"/>
                  </a:lnTo>
                  <a:lnTo>
                    <a:pt x="1045" y="106"/>
                  </a:lnTo>
                  <a:lnTo>
                    <a:pt x="1081" y="100"/>
                  </a:lnTo>
                  <a:lnTo>
                    <a:pt x="1113" y="94"/>
                  </a:lnTo>
                  <a:lnTo>
                    <a:pt x="1141" y="89"/>
                  </a:lnTo>
                  <a:lnTo>
                    <a:pt x="1168" y="82"/>
                  </a:lnTo>
                  <a:lnTo>
                    <a:pt x="1217" y="72"/>
                  </a:lnTo>
                  <a:lnTo>
                    <a:pt x="1250" y="64"/>
                  </a:lnTo>
                  <a:lnTo>
                    <a:pt x="1276" y="56"/>
                  </a:lnTo>
                  <a:lnTo>
                    <a:pt x="1302" y="49"/>
                  </a:lnTo>
                  <a:lnTo>
                    <a:pt x="1326" y="42"/>
                  </a:lnTo>
                  <a:lnTo>
                    <a:pt x="1346" y="35"/>
                  </a:lnTo>
                  <a:lnTo>
                    <a:pt x="1370" y="28"/>
                  </a:lnTo>
                  <a:lnTo>
                    <a:pt x="1394" y="18"/>
                  </a:lnTo>
                  <a:lnTo>
                    <a:pt x="1418" y="10"/>
                  </a:lnTo>
                  <a:lnTo>
                    <a:pt x="1439" y="0"/>
                  </a:ln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37"/>
          <p:cNvGrpSpPr/>
          <p:nvPr/>
        </p:nvGrpSpPr>
        <p:grpSpPr>
          <a:xfrm>
            <a:off x="5486400" y="2433686"/>
            <a:ext cx="2209800" cy="422031"/>
            <a:chOff x="2496" y="1152"/>
            <a:chExt cx="1392" cy="288"/>
          </a:xfrm>
        </p:grpSpPr>
        <p:sp>
          <p:nvSpPr>
            <p:cNvPr id="606" name="Google Shape;606;p37"/>
            <p:cNvSpPr/>
            <p:nvPr/>
          </p:nvSpPr>
          <p:spPr>
            <a:xfrm>
              <a:off x="2496" y="1154"/>
              <a:ext cx="1392" cy="286"/>
            </a:xfrm>
            <a:custGeom>
              <a:avLst/>
              <a:gdLst/>
              <a:ahLst/>
              <a:cxnLst/>
              <a:rect l="l" t="t" r="r" b="b"/>
              <a:pathLst>
                <a:path w="1392" h="286" extrusionOk="0">
                  <a:moveTo>
                    <a:pt x="0" y="285"/>
                  </a:moveTo>
                  <a:lnTo>
                    <a:pt x="0" y="267"/>
                  </a:lnTo>
                  <a:lnTo>
                    <a:pt x="24" y="252"/>
                  </a:lnTo>
                  <a:lnTo>
                    <a:pt x="44" y="242"/>
                  </a:lnTo>
                  <a:lnTo>
                    <a:pt x="72" y="229"/>
                  </a:lnTo>
                  <a:lnTo>
                    <a:pt x="107" y="213"/>
                  </a:lnTo>
                  <a:lnTo>
                    <a:pt x="139" y="203"/>
                  </a:lnTo>
                  <a:lnTo>
                    <a:pt x="182" y="188"/>
                  </a:lnTo>
                  <a:lnTo>
                    <a:pt x="227" y="174"/>
                  </a:lnTo>
                  <a:lnTo>
                    <a:pt x="270" y="160"/>
                  </a:lnTo>
                  <a:lnTo>
                    <a:pt x="327" y="144"/>
                  </a:lnTo>
                  <a:lnTo>
                    <a:pt x="370" y="133"/>
                  </a:lnTo>
                  <a:lnTo>
                    <a:pt x="433" y="120"/>
                  </a:lnTo>
                  <a:lnTo>
                    <a:pt x="500" y="105"/>
                  </a:lnTo>
                  <a:lnTo>
                    <a:pt x="568" y="92"/>
                  </a:lnTo>
                  <a:lnTo>
                    <a:pt x="619" y="83"/>
                  </a:lnTo>
                  <a:lnTo>
                    <a:pt x="694" y="73"/>
                  </a:lnTo>
                  <a:lnTo>
                    <a:pt x="756" y="67"/>
                  </a:lnTo>
                  <a:lnTo>
                    <a:pt x="821" y="62"/>
                  </a:lnTo>
                  <a:lnTo>
                    <a:pt x="891" y="57"/>
                  </a:lnTo>
                  <a:lnTo>
                    <a:pt x="932" y="57"/>
                  </a:lnTo>
                  <a:lnTo>
                    <a:pt x="981" y="57"/>
                  </a:lnTo>
                  <a:lnTo>
                    <a:pt x="1019" y="59"/>
                  </a:lnTo>
                  <a:lnTo>
                    <a:pt x="1054" y="60"/>
                  </a:lnTo>
                  <a:lnTo>
                    <a:pt x="1084" y="63"/>
                  </a:lnTo>
                  <a:lnTo>
                    <a:pt x="1084" y="0"/>
                  </a:lnTo>
                  <a:lnTo>
                    <a:pt x="1121" y="16"/>
                  </a:lnTo>
                  <a:lnTo>
                    <a:pt x="1166" y="35"/>
                  </a:lnTo>
                  <a:lnTo>
                    <a:pt x="1215" y="53"/>
                  </a:lnTo>
                  <a:lnTo>
                    <a:pt x="1272" y="69"/>
                  </a:lnTo>
                  <a:lnTo>
                    <a:pt x="1314" y="79"/>
                  </a:lnTo>
                  <a:lnTo>
                    <a:pt x="1391" y="89"/>
                  </a:lnTo>
                  <a:lnTo>
                    <a:pt x="1391" y="103"/>
                  </a:lnTo>
                  <a:lnTo>
                    <a:pt x="1328" y="111"/>
                  </a:lnTo>
                  <a:lnTo>
                    <a:pt x="1264" y="122"/>
                  </a:lnTo>
                  <a:lnTo>
                    <a:pt x="1198" y="138"/>
                  </a:lnTo>
                  <a:lnTo>
                    <a:pt x="1145" y="152"/>
                  </a:lnTo>
                  <a:lnTo>
                    <a:pt x="1115" y="162"/>
                  </a:lnTo>
                  <a:lnTo>
                    <a:pt x="1081" y="177"/>
                  </a:lnTo>
                  <a:lnTo>
                    <a:pt x="1081" y="123"/>
                  </a:lnTo>
                  <a:lnTo>
                    <a:pt x="1019" y="120"/>
                  </a:lnTo>
                  <a:lnTo>
                    <a:pt x="961" y="118"/>
                  </a:lnTo>
                  <a:lnTo>
                    <a:pt x="896" y="120"/>
                  </a:lnTo>
                  <a:lnTo>
                    <a:pt x="831" y="123"/>
                  </a:lnTo>
                  <a:lnTo>
                    <a:pt x="756" y="128"/>
                  </a:lnTo>
                  <a:lnTo>
                    <a:pt x="690" y="133"/>
                  </a:lnTo>
                  <a:lnTo>
                    <a:pt x="597" y="144"/>
                  </a:lnTo>
                  <a:lnTo>
                    <a:pt x="519" y="153"/>
                  </a:lnTo>
                  <a:lnTo>
                    <a:pt x="451" y="164"/>
                  </a:lnTo>
                  <a:lnTo>
                    <a:pt x="379" y="177"/>
                  </a:lnTo>
                  <a:lnTo>
                    <a:pt x="345" y="183"/>
                  </a:lnTo>
                  <a:lnTo>
                    <a:pt x="314" y="189"/>
                  </a:lnTo>
                  <a:lnTo>
                    <a:pt x="287" y="195"/>
                  </a:lnTo>
                  <a:lnTo>
                    <a:pt x="261" y="201"/>
                  </a:lnTo>
                  <a:lnTo>
                    <a:pt x="214" y="212"/>
                  </a:lnTo>
                  <a:lnTo>
                    <a:pt x="181" y="220"/>
                  </a:lnTo>
                  <a:lnTo>
                    <a:pt x="156" y="227"/>
                  </a:lnTo>
                  <a:lnTo>
                    <a:pt x="131" y="235"/>
                  </a:lnTo>
                  <a:lnTo>
                    <a:pt x="108" y="242"/>
                  </a:lnTo>
                  <a:lnTo>
                    <a:pt x="87" y="249"/>
                  </a:lnTo>
                  <a:lnTo>
                    <a:pt x="65" y="256"/>
                  </a:lnTo>
                  <a:lnTo>
                    <a:pt x="42" y="267"/>
                  </a:lnTo>
                  <a:lnTo>
                    <a:pt x="18" y="275"/>
                  </a:lnTo>
                  <a:lnTo>
                    <a:pt x="0" y="285"/>
                  </a:ln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2496" y="1152"/>
              <a:ext cx="1392" cy="270"/>
            </a:xfrm>
            <a:custGeom>
              <a:avLst/>
              <a:gdLst/>
              <a:ahLst/>
              <a:cxnLst/>
              <a:rect l="l" t="t" r="r" b="b"/>
              <a:pathLst>
                <a:path w="1392" h="270" extrusionOk="0">
                  <a:moveTo>
                    <a:pt x="0" y="269"/>
                  </a:moveTo>
                  <a:lnTo>
                    <a:pt x="18" y="253"/>
                  </a:lnTo>
                  <a:lnTo>
                    <a:pt x="36" y="241"/>
                  </a:lnTo>
                  <a:lnTo>
                    <a:pt x="53" y="232"/>
                  </a:lnTo>
                  <a:lnTo>
                    <a:pt x="76" y="220"/>
                  </a:lnTo>
                  <a:lnTo>
                    <a:pt x="106" y="203"/>
                  </a:lnTo>
                  <a:lnTo>
                    <a:pt x="140" y="189"/>
                  </a:lnTo>
                  <a:lnTo>
                    <a:pt x="183" y="174"/>
                  </a:lnTo>
                  <a:lnTo>
                    <a:pt x="228" y="160"/>
                  </a:lnTo>
                  <a:lnTo>
                    <a:pt x="271" y="147"/>
                  </a:lnTo>
                  <a:lnTo>
                    <a:pt x="328" y="131"/>
                  </a:lnTo>
                  <a:lnTo>
                    <a:pt x="372" y="121"/>
                  </a:lnTo>
                  <a:lnTo>
                    <a:pt x="434" y="108"/>
                  </a:lnTo>
                  <a:lnTo>
                    <a:pt x="501" y="93"/>
                  </a:lnTo>
                  <a:lnTo>
                    <a:pt x="570" y="80"/>
                  </a:lnTo>
                  <a:lnTo>
                    <a:pt x="620" y="72"/>
                  </a:lnTo>
                  <a:lnTo>
                    <a:pt x="696" y="62"/>
                  </a:lnTo>
                  <a:lnTo>
                    <a:pt x="759" y="56"/>
                  </a:lnTo>
                  <a:lnTo>
                    <a:pt x="823" y="50"/>
                  </a:lnTo>
                  <a:lnTo>
                    <a:pt x="893" y="47"/>
                  </a:lnTo>
                  <a:lnTo>
                    <a:pt x="934" y="47"/>
                  </a:lnTo>
                  <a:lnTo>
                    <a:pt x="982" y="47"/>
                  </a:lnTo>
                  <a:lnTo>
                    <a:pt x="1020" y="48"/>
                  </a:lnTo>
                  <a:lnTo>
                    <a:pt x="1056" y="49"/>
                  </a:lnTo>
                  <a:lnTo>
                    <a:pt x="1086" y="51"/>
                  </a:lnTo>
                  <a:lnTo>
                    <a:pt x="1086" y="0"/>
                  </a:lnTo>
                  <a:lnTo>
                    <a:pt x="1125" y="17"/>
                  </a:lnTo>
                  <a:lnTo>
                    <a:pt x="1163" y="31"/>
                  </a:lnTo>
                  <a:lnTo>
                    <a:pt x="1217" y="50"/>
                  </a:lnTo>
                  <a:lnTo>
                    <a:pt x="1274" y="66"/>
                  </a:lnTo>
                  <a:lnTo>
                    <a:pt x="1325" y="79"/>
                  </a:lnTo>
                  <a:lnTo>
                    <a:pt x="1391" y="91"/>
                  </a:lnTo>
                  <a:lnTo>
                    <a:pt x="1329" y="100"/>
                  </a:lnTo>
                  <a:lnTo>
                    <a:pt x="1266" y="111"/>
                  </a:lnTo>
                  <a:lnTo>
                    <a:pt x="1199" y="124"/>
                  </a:lnTo>
                  <a:lnTo>
                    <a:pt x="1146" y="139"/>
                  </a:lnTo>
                  <a:lnTo>
                    <a:pt x="1116" y="148"/>
                  </a:lnTo>
                  <a:lnTo>
                    <a:pt x="1083" y="162"/>
                  </a:lnTo>
                  <a:lnTo>
                    <a:pt x="1083" y="111"/>
                  </a:lnTo>
                  <a:lnTo>
                    <a:pt x="1020" y="108"/>
                  </a:lnTo>
                  <a:lnTo>
                    <a:pt x="963" y="106"/>
                  </a:lnTo>
                  <a:lnTo>
                    <a:pt x="898" y="108"/>
                  </a:lnTo>
                  <a:lnTo>
                    <a:pt x="832" y="110"/>
                  </a:lnTo>
                  <a:lnTo>
                    <a:pt x="759" y="116"/>
                  </a:lnTo>
                  <a:lnTo>
                    <a:pt x="691" y="121"/>
                  </a:lnTo>
                  <a:lnTo>
                    <a:pt x="598" y="130"/>
                  </a:lnTo>
                  <a:lnTo>
                    <a:pt x="521" y="140"/>
                  </a:lnTo>
                  <a:lnTo>
                    <a:pt x="452" y="151"/>
                  </a:lnTo>
                  <a:lnTo>
                    <a:pt x="381" y="164"/>
                  </a:lnTo>
                  <a:lnTo>
                    <a:pt x="346" y="170"/>
                  </a:lnTo>
                  <a:lnTo>
                    <a:pt x="315" y="176"/>
                  </a:lnTo>
                  <a:lnTo>
                    <a:pt x="288" y="180"/>
                  </a:lnTo>
                  <a:lnTo>
                    <a:pt x="262" y="188"/>
                  </a:lnTo>
                  <a:lnTo>
                    <a:pt x="215" y="197"/>
                  </a:lnTo>
                  <a:lnTo>
                    <a:pt x="182" y="205"/>
                  </a:lnTo>
                  <a:lnTo>
                    <a:pt x="158" y="213"/>
                  </a:lnTo>
                  <a:lnTo>
                    <a:pt x="133" y="220"/>
                  </a:lnTo>
                  <a:lnTo>
                    <a:pt x="109" y="227"/>
                  </a:lnTo>
                  <a:lnTo>
                    <a:pt x="90" y="234"/>
                  </a:lnTo>
                  <a:lnTo>
                    <a:pt x="67" y="241"/>
                  </a:lnTo>
                  <a:lnTo>
                    <a:pt x="43" y="251"/>
                  </a:lnTo>
                  <a:lnTo>
                    <a:pt x="21" y="259"/>
                  </a:lnTo>
                  <a:lnTo>
                    <a:pt x="0" y="269"/>
                  </a:lnTo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37"/>
          <p:cNvGrpSpPr/>
          <p:nvPr/>
        </p:nvGrpSpPr>
        <p:grpSpPr>
          <a:xfrm>
            <a:off x="3429001" y="2855717"/>
            <a:ext cx="382588" cy="1890347"/>
            <a:chOff x="1200" y="1440"/>
            <a:chExt cx="241" cy="1290"/>
          </a:xfrm>
        </p:grpSpPr>
        <p:sp>
          <p:nvSpPr>
            <p:cNvPr id="609" name="Google Shape;609;p37"/>
            <p:cNvSpPr/>
            <p:nvPr/>
          </p:nvSpPr>
          <p:spPr>
            <a:xfrm>
              <a:off x="1202" y="1440"/>
              <a:ext cx="239" cy="1290"/>
            </a:xfrm>
            <a:custGeom>
              <a:avLst/>
              <a:gdLst/>
              <a:ahLst/>
              <a:cxnLst/>
              <a:rect l="l" t="t" r="r" b="b"/>
              <a:pathLst>
                <a:path w="239" h="1290" extrusionOk="0">
                  <a:moveTo>
                    <a:pt x="238" y="0"/>
                  </a:moveTo>
                  <a:lnTo>
                    <a:pt x="223" y="0"/>
                  </a:lnTo>
                  <a:lnTo>
                    <a:pt x="211" y="22"/>
                  </a:lnTo>
                  <a:lnTo>
                    <a:pt x="202" y="41"/>
                  </a:lnTo>
                  <a:lnTo>
                    <a:pt x="191" y="67"/>
                  </a:lnTo>
                  <a:lnTo>
                    <a:pt x="178" y="99"/>
                  </a:lnTo>
                  <a:lnTo>
                    <a:pt x="170" y="129"/>
                  </a:lnTo>
                  <a:lnTo>
                    <a:pt x="157" y="169"/>
                  </a:lnTo>
                  <a:lnTo>
                    <a:pt x="145" y="210"/>
                  </a:lnTo>
                  <a:lnTo>
                    <a:pt x="134" y="250"/>
                  </a:lnTo>
                  <a:lnTo>
                    <a:pt x="120" y="303"/>
                  </a:lnTo>
                  <a:lnTo>
                    <a:pt x="111" y="343"/>
                  </a:lnTo>
                  <a:lnTo>
                    <a:pt x="100" y="401"/>
                  </a:lnTo>
                  <a:lnTo>
                    <a:pt x="88" y="463"/>
                  </a:lnTo>
                  <a:lnTo>
                    <a:pt x="77" y="526"/>
                  </a:lnTo>
                  <a:lnTo>
                    <a:pt x="69" y="574"/>
                  </a:lnTo>
                  <a:lnTo>
                    <a:pt x="61" y="643"/>
                  </a:lnTo>
                  <a:lnTo>
                    <a:pt x="56" y="701"/>
                  </a:lnTo>
                  <a:lnTo>
                    <a:pt x="52" y="761"/>
                  </a:lnTo>
                  <a:lnTo>
                    <a:pt x="48" y="826"/>
                  </a:lnTo>
                  <a:lnTo>
                    <a:pt x="48" y="864"/>
                  </a:lnTo>
                  <a:lnTo>
                    <a:pt x="48" y="909"/>
                  </a:lnTo>
                  <a:lnTo>
                    <a:pt x="49" y="944"/>
                  </a:lnTo>
                  <a:lnTo>
                    <a:pt x="50" y="977"/>
                  </a:lnTo>
                  <a:lnTo>
                    <a:pt x="53" y="1005"/>
                  </a:lnTo>
                  <a:lnTo>
                    <a:pt x="0" y="1005"/>
                  </a:lnTo>
                  <a:lnTo>
                    <a:pt x="13" y="1039"/>
                  </a:lnTo>
                  <a:lnTo>
                    <a:pt x="29" y="1081"/>
                  </a:lnTo>
                  <a:lnTo>
                    <a:pt x="44" y="1126"/>
                  </a:lnTo>
                  <a:lnTo>
                    <a:pt x="58" y="1179"/>
                  </a:lnTo>
                  <a:lnTo>
                    <a:pt x="66" y="1218"/>
                  </a:lnTo>
                  <a:lnTo>
                    <a:pt x="74" y="1289"/>
                  </a:lnTo>
                  <a:lnTo>
                    <a:pt x="86" y="1289"/>
                  </a:lnTo>
                  <a:lnTo>
                    <a:pt x="93" y="1231"/>
                  </a:lnTo>
                  <a:lnTo>
                    <a:pt x="102" y="1171"/>
                  </a:lnTo>
                  <a:lnTo>
                    <a:pt x="115" y="1110"/>
                  </a:lnTo>
                  <a:lnTo>
                    <a:pt x="127" y="1061"/>
                  </a:lnTo>
                  <a:lnTo>
                    <a:pt x="135" y="1033"/>
                  </a:lnTo>
                  <a:lnTo>
                    <a:pt x="148" y="1002"/>
                  </a:lnTo>
                  <a:lnTo>
                    <a:pt x="103" y="1002"/>
                  </a:lnTo>
                  <a:lnTo>
                    <a:pt x="100" y="944"/>
                  </a:lnTo>
                  <a:lnTo>
                    <a:pt x="99" y="891"/>
                  </a:lnTo>
                  <a:lnTo>
                    <a:pt x="100" y="830"/>
                  </a:lnTo>
                  <a:lnTo>
                    <a:pt x="103" y="770"/>
                  </a:lnTo>
                  <a:lnTo>
                    <a:pt x="107" y="701"/>
                  </a:lnTo>
                  <a:lnTo>
                    <a:pt x="111" y="639"/>
                  </a:lnTo>
                  <a:lnTo>
                    <a:pt x="120" y="553"/>
                  </a:lnTo>
                  <a:lnTo>
                    <a:pt x="128" y="481"/>
                  </a:lnTo>
                  <a:lnTo>
                    <a:pt x="137" y="418"/>
                  </a:lnTo>
                  <a:lnTo>
                    <a:pt x="148" y="351"/>
                  </a:lnTo>
                  <a:lnTo>
                    <a:pt x="153" y="320"/>
                  </a:lnTo>
                  <a:lnTo>
                    <a:pt x="158" y="291"/>
                  </a:lnTo>
                  <a:lnTo>
                    <a:pt x="163" y="266"/>
                  </a:lnTo>
                  <a:lnTo>
                    <a:pt x="168" y="242"/>
                  </a:lnTo>
                  <a:lnTo>
                    <a:pt x="177" y="198"/>
                  </a:lnTo>
                  <a:lnTo>
                    <a:pt x="184" y="168"/>
                  </a:lnTo>
                  <a:lnTo>
                    <a:pt x="190" y="145"/>
                  </a:lnTo>
                  <a:lnTo>
                    <a:pt x="196" y="121"/>
                  </a:lnTo>
                  <a:lnTo>
                    <a:pt x="202" y="100"/>
                  </a:lnTo>
                  <a:lnTo>
                    <a:pt x="208" y="81"/>
                  </a:lnTo>
                  <a:lnTo>
                    <a:pt x="214" y="60"/>
                  </a:lnTo>
                  <a:lnTo>
                    <a:pt x="223" y="39"/>
                  </a:lnTo>
                  <a:lnTo>
                    <a:pt x="230" y="17"/>
                  </a:lnTo>
                  <a:lnTo>
                    <a:pt x="238" y="0"/>
                  </a:ln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1200" y="1440"/>
              <a:ext cx="226" cy="1290"/>
            </a:xfrm>
            <a:custGeom>
              <a:avLst/>
              <a:gdLst/>
              <a:ahLst/>
              <a:cxnLst/>
              <a:rect l="l" t="t" r="r" b="b"/>
              <a:pathLst>
                <a:path w="226" h="1290" extrusionOk="0">
                  <a:moveTo>
                    <a:pt x="225" y="0"/>
                  </a:moveTo>
                  <a:lnTo>
                    <a:pt x="212" y="17"/>
                  </a:lnTo>
                  <a:lnTo>
                    <a:pt x="202" y="33"/>
                  </a:lnTo>
                  <a:lnTo>
                    <a:pt x="194" y="49"/>
                  </a:lnTo>
                  <a:lnTo>
                    <a:pt x="184" y="70"/>
                  </a:lnTo>
                  <a:lnTo>
                    <a:pt x="170" y="98"/>
                  </a:lnTo>
                  <a:lnTo>
                    <a:pt x="158" y="130"/>
                  </a:lnTo>
                  <a:lnTo>
                    <a:pt x="146" y="170"/>
                  </a:lnTo>
                  <a:lnTo>
                    <a:pt x="134" y="211"/>
                  </a:lnTo>
                  <a:lnTo>
                    <a:pt x="123" y="251"/>
                  </a:lnTo>
                  <a:lnTo>
                    <a:pt x="110" y="304"/>
                  </a:lnTo>
                  <a:lnTo>
                    <a:pt x="101" y="345"/>
                  </a:lnTo>
                  <a:lnTo>
                    <a:pt x="90" y="402"/>
                  </a:lnTo>
                  <a:lnTo>
                    <a:pt x="78" y="464"/>
                  </a:lnTo>
                  <a:lnTo>
                    <a:pt x="67" y="528"/>
                  </a:lnTo>
                  <a:lnTo>
                    <a:pt x="60" y="575"/>
                  </a:lnTo>
                  <a:lnTo>
                    <a:pt x="52" y="645"/>
                  </a:lnTo>
                  <a:lnTo>
                    <a:pt x="47" y="703"/>
                  </a:lnTo>
                  <a:lnTo>
                    <a:pt x="42" y="763"/>
                  </a:lnTo>
                  <a:lnTo>
                    <a:pt x="39" y="828"/>
                  </a:lnTo>
                  <a:lnTo>
                    <a:pt x="39" y="866"/>
                  </a:lnTo>
                  <a:lnTo>
                    <a:pt x="39" y="910"/>
                  </a:lnTo>
                  <a:lnTo>
                    <a:pt x="40" y="945"/>
                  </a:lnTo>
                  <a:lnTo>
                    <a:pt x="41" y="979"/>
                  </a:lnTo>
                  <a:lnTo>
                    <a:pt x="43" y="1006"/>
                  </a:lnTo>
                  <a:lnTo>
                    <a:pt x="0" y="1006"/>
                  </a:lnTo>
                  <a:lnTo>
                    <a:pt x="14" y="1043"/>
                  </a:lnTo>
                  <a:lnTo>
                    <a:pt x="26" y="1078"/>
                  </a:lnTo>
                  <a:lnTo>
                    <a:pt x="42" y="1128"/>
                  </a:lnTo>
                  <a:lnTo>
                    <a:pt x="55" y="1181"/>
                  </a:lnTo>
                  <a:lnTo>
                    <a:pt x="66" y="1228"/>
                  </a:lnTo>
                  <a:lnTo>
                    <a:pt x="76" y="1289"/>
                  </a:lnTo>
                  <a:lnTo>
                    <a:pt x="84" y="1232"/>
                  </a:lnTo>
                  <a:lnTo>
                    <a:pt x="93" y="1173"/>
                  </a:lnTo>
                  <a:lnTo>
                    <a:pt x="104" y="1111"/>
                  </a:lnTo>
                  <a:lnTo>
                    <a:pt x="116" y="1062"/>
                  </a:lnTo>
                  <a:lnTo>
                    <a:pt x="124" y="1034"/>
                  </a:lnTo>
                  <a:lnTo>
                    <a:pt x="136" y="1004"/>
                  </a:lnTo>
                  <a:lnTo>
                    <a:pt x="93" y="1004"/>
                  </a:lnTo>
                  <a:lnTo>
                    <a:pt x="90" y="945"/>
                  </a:lnTo>
                  <a:lnTo>
                    <a:pt x="89" y="892"/>
                  </a:lnTo>
                  <a:lnTo>
                    <a:pt x="90" y="832"/>
                  </a:lnTo>
                  <a:lnTo>
                    <a:pt x="92" y="771"/>
                  </a:lnTo>
                  <a:lnTo>
                    <a:pt x="97" y="703"/>
                  </a:lnTo>
                  <a:lnTo>
                    <a:pt x="101" y="640"/>
                  </a:lnTo>
                  <a:lnTo>
                    <a:pt x="109" y="554"/>
                  </a:lnTo>
                  <a:lnTo>
                    <a:pt x="117" y="483"/>
                  </a:lnTo>
                  <a:lnTo>
                    <a:pt x="126" y="419"/>
                  </a:lnTo>
                  <a:lnTo>
                    <a:pt x="137" y="353"/>
                  </a:lnTo>
                  <a:lnTo>
                    <a:pt x="142" y="321"/>
                  </a:lnTo>
                  <a:lnTo>
                    <a:pt x="147" y="292"/>
                  </a:lnTo>
                  <a:lnTo>
                    <a:pt x="151" y="267"/>
                  </a:lnTo>
                  <a:lnTo>
                    <a:pt x="157" y="243"/>
                  </a:lnTo>
                  <a:lnTo>
                    <a:pt x="165" y="199"/>
                  </a:lnTo>
                  <a:lnTo>
                    <a:pt x="172" y="169"/>
                  </a:lnTo>
                  <a:lnTo>
                    <a:pt x="178" y="146"/>
                  </a:lnTo>
                  <a:lnTo>
                    <a:pt x="184" y="123"/>
                  </a:lnTo>
                  <a:lnTo>
                    <a:pt x="190" y="101"/>
                  </a:lnTo>
                  <a:lnTo>
                    <a:pt x="196" y="83"/>
                  </a:lnTo>
                  <a:lnTo>
                    <a:pt x="202" y="62"/>
                  </a:lnTo>
                  <a:lnTo>
                    <a:pt x="210" y="40"/>
                  </a:lnTo>
                  <a:lnTo>
                    <a:pt x="217" y="19"/>
                  </a:lnTo>
                  <a:lnTo>
                    <a:pt x="225" y="0"/>
                  </a:lnTo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37"/>
          <p:cNvGrpSpPr/>
          <p:nvPr/>
        </p:nvGrpSpPr>
        <p:grpSpPr>
          <a:xfrm>
            <a:off x="4114801" y="2854249"/>
            <a:ext cx="382588" cy="1890347"/>
            <a:chOff x="1632" y="1439"/>
            <a:chExt cx="241" cy="1290"/>
          </a:xfrm>
        </p:grpSpPr>
        <p:sp>
          <p:nvSpPr>
            <p:cNvPr id="612" name="Google Shape;612;p37"/>
            <p:cNvSpPr/>
            <p:nvPr/>
          </p:nvSpPr>
          <p:spPr>
            <a:xfrm>
              <a:off x="1634" y="1439"/>
              <a:ext cx="239" cy="1290"/>
            </a:xfrm>
            <a:custGeom>
              <a:avLst/>
              <a:gdLst/>
              <a:ahLst/>
              <a:cxnLst/>
              <a:rect l="l" t="t" r="r" b="b"/>
              <a:pathLst>
                <a:path w="239" h="1290" extrusionOk="0">
                  <a:moveTo>
                    <a:pt x="238" y="1289"/>
                  </a:moveTo>
                  <a:lnTo>
                    <a:pt x="223" y="1289"/>
                  </a:lnTo>
                  <a:lnTo>
                    <a:pt x="211" y="1267"/>
                  </a:lnTo>
                  <a:lnTo>
                    <a:pt x="202" y="1248"/>
                  </a:lnTo>
                  <a:lnTo>
                    <a:pt x="191" y="1222"/>
                  </a:lnTo>
                  <a:lnTo>
                    <a:pt x="178" y="1190"/>
                  </a:lnTo>
                  <a:lnTo>
                    <a:pt x="170" y="1160"/>
                  </a:lnTo>
                  <a:lnTo>
                    <a:pt x="157" y="1120"/>
                  </a:lnTo>
                  <a:lnTo>
                    <a:pt x="145" y="1079"/>
                  </a:lnTo>
                  <a:lnTo>
                    <a:pt x="134" y="1039"/>
                  </a:lnTo>
                  <a:lnTo>
                    <a:pt x="120" y="986"/>
                  </a:lnTo>
                  <a:lnTo>
                    <a:pt x="111" y="946"/>
                  </a:lnTo>
                  <a:lnTo>
                    <a:pt x="100" y="888"/>
                  </a:lnTo>
                  <a:lnTo>
                    <a:pt x="88" y="826"/>
                  </a:lnTo>
                  <a:lnTo>
                    <a:pt x="77" y="763"/>
                  </a:lnTo>
                  <a:lnTo>
                    <a:pt x="69" y="715"/>
                  </a:lnTo>
                  <a:lnTo>
                    <a:pt x="61" y="646"/>
                  </a:lnTo>
                  <a:lnTo>
                    <a:pt x="56" y="588"/>
                  </a:lnTo>
                  <a:lnTo>
                    <a:pt x="52" y="528"/>
                  </a:lnTo>
                  <a:lnTo>
                    <a:pt x="48" y="463"/>
                  </a:lnTo>
                  <a:lnTo>
                    <a:pt x="48" y="425"/>
                  </a:lnTo>
                  <a:lnTo>
                    <a:pt x="48" y="380"/>
                  </a:lnTo>
                  <a:lnTo>
                    <a:pt x="49" y="345"/>
                  </a:lnTo>
                  <a:lnTo>
                    <a:pt x="50" y="312"/>
                  </a:lnTo>
                  <a:lnTo>
                    <a:pt x="53" y="284"/>
                  </a:lnTo>
                  <a:lnTo>
                    <a:pt x="0" y="284"/>
                  </a:lnTo>
                  <a:lnTo>
                    <a:pt x="13" y="250"/>
                  </a:lnTo>
                  <a:lnTo>
                    <a:pt x="29" y="208"/>
                  </a:lnTo>
                  <a:lnTo>
                    <a:pt x="44" y="163"/>
                  </a:lnTo>
                  <a:lnTo>
                    <a:pt x="58" y="110"/>
                  </a:lnTo>
                  <a:lnTo>
                    <a:pt x="66" y="71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93" y="58"/>
                  </a:lnTo>
                  <a:lnTo>
                    <a:pt x="102" y="118"/>
                  </a:lnTo>
                  <a:lnTo>
                    <a:pt x="115" y="179"/>
                  </a:lnTo>
                  <a:lnTo>
                    <a:pt x="127" y="228"/>
                  </a:lnTo>
                  <a:lnTo>
                    <a:pt x="135" y="256"/>
                  </a:lnTo>
                  <a:lnTo>
                    <a:pt x="148" y="287"/>
                  </a:lnTo>
                  <a:lnTo>
                    <a:pt x="103" y="287"/>
                  </a:lnTo>
                  <a:lnTo>
                    <a:pt x="100" y="345"/>
                  </a:lnTo>
                  <a:lnTo>
                    <a:pt x="99" y="398"/>
                  </a:lnTo>
                  <a:lnTo>
                    <a:pt x="100" y="459"/>
                  </a:lnTo>
                  <a:lnTo>
                    <a:pt x="103" y="519"/>
                  </a:lnTo>
                  <a:lnTo>
                    <a:pt x="107" y="588"/>
                  </a:lnTo>
                  <a:lnTo>
                    <a:pt x="111" y="650"/>
                  </a:lnTo>
                  <a:lnTo>
                    <a:pt x="120" y="736"/>
                  </a:lnTo>
                  <a:lnTo>
                    <a:pt x="128" y="808"/>
                  </a:lnTo>
                  <a:lnTo>
                    <a:pt x="137" y="871"/>
                  </a:lnTo>
                  <a:lnTo>
                    <a:pt x="148" y="938"/>
                  </a:lnTo>
                  <a:lnTo>
                    <a:pt x="153" y="969"/>
                  </a:lnTo>
                  <a:lnTo>
                    <a:pt x="158" y="998"/>
                  </a:lnTo>
                  <a:lnTo>
                    <a:pt x="163" y="1023"/>
                  </a:lnTo>
                  <a:lnTo>
                    <a:pt x="168" y="1047"/>
                  </a:lnTo>
                  <a:lnTo>
                    <a:pt x="177" y="1091"/>
                  </a:lnTo>
                  <a:lnTo>
                    <a:pt x="184" y="1121"/>
                  </a:lnTo>
                  <a:lnTo>
                    <a:pt x="190" y="1144"/>
                  </a:lnTo>
                  <a:lnTo>
                    <a:pt x="196" y="1168"/>
                  </a:lnTo>
                  <a:lnTo>
                    <a:pt x="202" y="1189"/>
                  </a:lnTo>
                  <a:lnTo>
                    <a:pt x="208" y="1208"/>
                  </a:lnTo>
                  <a:lnTo>
                    <a:pt x="214" y="1229"/>
                  </a:lnTo>
                  <a:lnTo>
                    <a:pt x="223" y="1250"/>
                  </a:lnTo>
                  <a:lnTo>
                    <a:pt x="230" y="1272"/>
                  </a:lnTo>
                  <a:lnTo>
                    <a:pt x="238" y="1289"/>
                  </a:lnTo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632" y="1439"/>
              <a:ext cx="226" cy="1290"/>
            </a:xfrm>
            <a:custGeom>
              <a:avLst/>
              <a:gdLst/>
              <a:ahLst/>
              <a:cxnLst/>
              <a:rect l="l" t="t" r="r" b="b"/>
              <a:pathLst>
                <a:path w="226" h="1290" extrusionOk="0">
                  <a:moveTo>
                    <a:pt x="225" y="1289"/>
                  </a:moveTo>
                  <a:lnTo>
                    <a:pt x="212" y="1272"/>
                  </a:lnTo>
                  <a:lnTo>
                    <a:pt x="202" y="1256"/>
                  </a:lnTo>
                  <a:lnTo>
                    <a:pt x="194" y="1240"/>
                  </a:lnTo>
                  <a:lnTo>
                    <a:pt x="184" y="1219"/>
                  </a:lnTo>
                  <a:lnTo>
                    <a:pt x="170" y="1191"/>
                  </a:lnTo>
                  <a:lnTo>
                    <a:pt x="158" y="1159"/>
                  </a:lnTo>
                  <a:lnTo>
                    <a:pt x="146" y="1119"/>
                  </a:lnTo>
                  <a:lnTo>
                    <a:pt x="134" y="1078"/>
                  </a:lnTo>
                  <a:lnTo>
                    <a:pt x="123" y="1038"/>
                  </a:lnTo>
                  <a:lnTo>
                    <a:pt x="110" y="985"/>
                  </a:lnTo>
                  <a:lnTo>
                    <a:pt x="101" y="944"/>
                  </a:lnTo>
                  <a:lnTo>
                    <a:pt x="90" y="887"/>
                  </a:lnTo>
                  <a:lnTo>
                    <a:pt x="78" y="825"/>
                  </a:lnTo>
                  <a:lnTo>
                    <a:pt x="67" y="761"/>
                  </a:lnTo>
                  <a:lnTo>
                    <a:pt x="60" y="714"/>
                  </a:lnTo>
                  <a:lnTo>
                    <a:pt x="52" y="644"/>
                  </a:lnTo>
                  <a:lnTo>
                    <a:pt x="47" y="586"/>
                  </a:lnTo>
                  <a:lnTo>
                    <a:pt x="42" y="526"/>
                  </a:lnTo>
                  <a:lnTo>
                    <a:pt x="39" y="461"/>
                  </a:lnTo>
                  <a:lnTo>
                    <a:pt x="39" y="423"/>
                  </a:lnTo>
                  <a:lnTo>
                    <a:pt x="39" y="379"/>
                  </a:lnTo>
                  <a:lnTo>
                    <a:pt x="40" y="344"/>
                  </a:lnTo>
                  <a:lnTo>
                    <a:pt x="41" y="310"/>
                  </a:lnTo>
                  <a:lnTo>
                    <a:pt x="43" y="283"/>
                  </a:lnTo>
                  <a:lnTo>
                    <a:pt x="0" y="283"/>
                  </a:lnTo>
                  <a:lnTo>
                    <a:pt x="14" y="246"/>
                  </a:lnTo>
                  <a:lnTo>
                    <a:pt x="26" y="211"/>
                  </a:lnTo>
                  <a:lnTo>
                    <a:pt x="42" y="161"/>
                  </a:lnTo>
                  <a:lnTo>
                    <a:pt x="55" y="108"/>
                  </a:lnTo>
                  <a:lnTo>
                    <a:pt x="66" y="61"/>
                  </a:lnTo>
                  <a:lnTo>
                    <a:pt x="76" y="0"/>
                  </a:lnTo>
                  <a:lnTo>
                    <a:pt x="84" y="57"/>
                  </a:lnTo>
                  <a:lnTo>
                    <a:pt x="93" y="116"/>
                  </a:lnTo>
                  <a:lnTo>
                    <a:pt x="104" y="178"/>
                  </a:lnTo>
                  <a:lnTo>
                    <a:pt x="116" y="227"/>
                  </a:lnTo>
                  <a:lnTo>
                    <a:pt x="124" y="255"/>
                  </a:lnTo>
                  <a:lnTo>
                    <a:pt x="136" y="285"/>
                  </a:lnTo>
                  <a:lnTo>
                    <a:pt x="93" y="285"/>
                  </a:lnTo>
                  <a:lnTo>
                    <a:pt x="90" y="344"/>
                  </a:lnTo>
                  <a:lnTo>
                    <a:pt x="89" y="397"/>
                  </a:lnTo>
                  <a:lnTo>
                    <a:pt x="90" y="457"/>
                  </a:lnTo>
                  <a:lnTo>
                    <a:pt x="92" y="518"/>
                  </a:lnTo>
                  <a:lnTo>
                    <a:pt x="97" y="586"/>
                  </a:lnTo>
                  <a:lnTo>
                    <a:pt x="101" y="649"/>
                  </a:lnTo>
                  <a:lnTo>
                    <a:pt x="109" y="735"/>
                  </a:lnTo>
                  <a:lnTo>
                    <a:pt x="117" y="806"/>
                  </a:lnTo>
                  <a:lnTo>
                    <a:pt x="126" y="870"/>
                  </a:lnTo>
                  <a:lnTo>
                    <a:pt x="137" y="936"/>
                  </a:lnTo>
                  <a:lnTo>
                    <a:pt x="142" y="968"/>
                  </a:lnTo>
                  <a:lnTo>
                    <a:pt x="147" y="997"/>
                  </a:lnTo>
                  <a:lnTo>
                    <a:pt x="151" y="1022"/>
                  </a:lnTo>
                  <a:lnTo>
                    <a:pt x="157" y="1046"/>
                  </a:lnTo>
                  <a:lnTo>
                    <a:pt x="165" y="1090"/>
                  </a:lnTo>
                  <a:lnTo>
                    <a:pt x="172" y="1120"/>
                  </a:lnTo>
                  <a:lnTo>
                    <a:pt x="178" y="1143"/>
                  </a:lnTo>
                  <a:lnTo>
                    <a:pt x="184" y="1166"/>
                  </a:lnTo>
                  <a:lnTo>
                    <a:pt x="190" y="1188"/>
                  </a:lnTo>
                  <a:lnTo>
                    <a:pt x="196" y="1206"/>
                  </a:lnTo>
                  <a:lnTo>
                    <a:pt x="202" y="1227"/>
                  </a:lnTo>
                  <a:lnTo>
                    <a:pt x="210" y="1249"/>
                  </a:lnTo>
                  <a:lnTo>
                    <a:pt x="217" y="1270"/>
                  </a:lnTo>
                  <a:lnTo>
                    <a:pt x="225" y="1289"/>
                  </a:lnTo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37"/>
          <p:cNvGrpSpPr/>
          <p:nvPr/>
        </p:nvGrpSpPr>
        <p:grpSpPr>
          <a:xfrm>
            <a:off x="4876800" y="5036211"/>
            <a:ext cx="2895600" cy="423496"/>
            <a:chOff x="2112" y="2928"/>
            <a:chExt cx="1824" cy="289"/>
          </a:xfrm>
        </p:grpSpPr>
        <p:sp>
          <p:nvSpPr>
            <p:cNvPr id="615" name="Google Shape;615;p37"/>
            <p:cNvSpPr/>
            <p:nvPr/>
          </p:nvSpPr>
          <p:spPr>
            <a:xfrm>
              <a:off x="2112" y="2928"/>
              <a:ext cx="1824" cy="287"/>
            </a:xfrm>
            <a:custGeom>
              <a:avLst/>
              <a:gdLst/>
              <a:ahLst/>
              <a:cxnLst/>
              <a:rect l="l" t="t" r="r" b="b"/>
              <a:pathLst>
                <a:path w="1824" h="287" extrusionOk="0">
                  <a:moveTo>
                    <a:pt x="1823" y="0"/>
                  </a:moveTo>
                  <a:lnTo>
                    <a:pt x="1823" y="18"/>
                  </a:lnTo>
                  <a:lnTo>
                    <a:pt x="1791" y="32"/>
                  </a:lnTo>
                  <a:lnTo>
                    <a:pt x="1765" y="43"/>
                  </a:lnTo>
                  <a:lnTo>
                    <a:pt x="1728" y="56"/>
                  </a:lnTo>
                  <a:lnTo>
                    <a:pt x="1683" y="72"/>
                  </a:lnTo>
                  <a:lnTo>
                    <a:pt x="1640" y="82"/>
                  </a:lnTo>
                  <a:lnTo>
                    <a:pt x="1584" y="97"/>
                  </a:lnTo>
                  <a:lnTo>
                    <a:pt x="1526" y="112"/>
                  </a:lnTo>
                  <a:lnTo>
                    <a:pt x="1469" y="125"/>
                  </a:lnTo>
                  <a:lnTo>
                    <a:pt x="1394" y="142"/>
                  </a:lnTo>
                  <a:lnTo>
                    <a:pt x="1338" y="153"/>
                  </a:lnTo>
                  <a:lnTo>
                    <a:pt x="1256" y="166"/>
                  </a:lnTo>
                  <a:lnTo>
                    <a:pt x="1168" y="180"/>
                  </a:lnTo>
                  <a:lnTo>
                    <a:pt x="1079" y="193"/>
                  </a:lnTo>
                  <a:lnTo>
                    <a:pt x="1011" y="203"/>
                  </a:lnTo>
                  <a:lnTo>
                    <a:pt x="913" y="213"/>
                  </a:lnTo>
                  <a:lnTo>
                    <a:pt x="831" y="219"/>
                  </a:lnTo>
                  <a:lnTo>
                    <a:pt x="747" y="223"/>
                  </a:lnTo>
                  <a:lnTo>
                    <a:pt x="655" y="228"/>
                  </a:lnTo>
                  <a:lnTo>
                    <a:pt x="601" y="228"/>
                  </a:lnTo>
                  <a:lnTo>
                    <a:pt x="537" y="228"/>
                  </a:lnTo>
                  <a:lnTo>
                    <a:pt x="488" y="227"/>
                  </a:lnTo>
                  <a:lnTo>
                    <a:pt x="441" y="226"/>
                  </a:lnTo>
                  <a:lnTo>
                    <a:pt x="402" y="222"/>
                  </a:lnTo>
                  <a:lnTo>
                    <a:pt x="402" y="286"/>
                  </a:lnTo>
                  <a:lnTo>
                    <a:pt x="353" y="270"/>
                  </a:lnTo>
                  <a:lnTo>
                    <a:pt x="294" y="251"/>
                  </a:lnTo>
                  <a:lnTo>
                    <a:pt x="230" y="233"/>
                  </a:lnTo>
                  <a:lnTo>
                    <a:pt x="156" y="216"/>
                  </a:lnTo>
                  <a:lnTo>
                    <a:pt x="100" y="207"/>
                  </a:lnTo>
                  <a:lnTo>
                    <a:pt x="0" y="197"/>
                  </a:lnTo>
                  <a:lnTo>
                    <a:pt x="0" y="183"/>
                  </a:lnTo>
                  <a:lnTo>
                    <a:pt x="82" y="174"/>
                  </a:lnTo>
                  <a:lnTo>
                    <a:pt x="167" y="163"/>
                  </a:lnTo>
                  <a:lnTo>
                    <a:pt x="253" y="148"/>
                  </a:lnTo>
                  <a:lnTo>
                    <a:pt x="322" y="133"/>
                  </a:lnTo>
                  <a:lnTo>
                    <a:pt x="362" y="124"/>
                  </a:lnTo>
                  <a:lnTo>
                    <a:pt x="406" y="108"/>
                  </a:lnTo>
                  <a:lnTo>
                    <a:pt x="406" y="162"/>
                  </a:lnTo>
                  <a:lnTo>
                    <a:pt x="488" y="166"/>
                  </a:lnTo>
                  <a:lnTo>
                    <a:pt x="563" y="167"/>
                  </a:lnTo>
                  <a:lnTo>
                    <a:pt x="649" y="166"/>
                  </a:lnTo>
                  <a:lnTo>
                    <a:pt x="734" y="162"/>
                  </a:lnTo>
                  <a:lnTo>
                    <a:pt x="831" y="157"/>
                  </a:lnTo>
                  <a:lnTo>
                    <a:pt x="919" y="153"/>
                  </a:lnTo>
                  <a:lnTo>
                    <a:pt x="1041" y="142"/>
                  </a:lnTo>
                  <a:lnTo>
                    <a:pt x="1142" y="132"/>
                  </a:lnTo>
                  <a:lnTo>
                    <a:pt x="1232" y="121"/>
                  </a:lnTo>
                  <a:lnTo>
                    <a:pt x="1326" y="108"/>
                  </a:lnTo>
                  <a:lnTo>
                    <a:pt x="1370" y="102"/>
                  </a:lnTo>
                  <a:lnTo>
                    <a:pt x="1411" y="96"/>
                  </a:lnTo>
                  <a:lnTo>
                    <a:pt x="1446" y="90"/>
                  </a:lnTo>
                  <a:lnTo>
                    <a:pt x="1480" y="84"/>
                  </a:lnTo>
                  <a:lnTo>
                    <a:pt x="1543" y="73"/>
                  </a:lnTo>
                  <a:lnTo>
                    <a:pt x="1585" y="65"/>
                  </a:lnTo>
                  <a:lnTo>
                    <a:pt x="1618" y="58"/>
                  </a:lnTo>
                  <a:lnTo>
                    <a:pt x="1651" y="50"/>
                  </a:lnTo>
                  <a:lnTo>
                    <a:pt x="1681" y="43"/>
                  </a:lnTo>
                  <a:lnTo>
                    <a:pt x="1708" y="36"/>
                  </a:lnTo>
                  <a:lnTo>
                    <a:pt x="1738" y="29"/>
                  </a:lnTo>
                  <a:lnTo>
                    <a:pt x="1767" y="18"/>
                  </a:lnTo>
                  <a:lnTo>
                    <a:pt x="1799" y="10"/>
                  </a:lnTo>
                  <a:lnTo>
                    <a:pt x="1823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2112" y="2946"/>
              <a:ext cx="1824" cy="271"/>
            </a:xfrm>
            <a:custGeom>
              <a:avLst/>
              <a:gdLst/>
              <a:ahLst/>
              <a:cxnLst/>
              <a:rect l="l" t="t" r="r" b="b"/>
              <a:pathLst>
                <a:path w="1824" h="271" extrusionOk="0">
                  <a:moveTo>
                    <a:pt x="1823" y="0"/>
                  </a:moveTo>
                  <a:lnTo>
                    <a:pt x="1799" y="16"/>
                  </a:lnTo>
                  <a:lnTo>
                    <a:pt x="1776" y="28"/>
                  </a:lnTo>
                  <a:lnTo>
                    <a:pt x="1753" y="37"/>
                  </a:lnTo>
                  <a:lnTo>
                    <a:pt x="1724" y="49"/>
                  </a:lnTo>
                  <a:lnTo>
                    <a:pt x="1684" y="66"/>
                  </a:lnTo>
                  <a:lnTo>
                    <a:pt x="1639" y="80"/>
                  </a:lnTo>
                  <a:lnTo>
                    <a:pt x="1582" y="95"/>
                  </a:lnTo>
                  <a:lnTo>
                    <a:pt x="1524" y="109"/>
                  </a:lnTo>
                  <a:lnTo>
                    <a:pt x="1468" y="122"/>
                  </a:lnTo>
                  <a:lnTo>
                    <a:pt x="1393" y="138"/>
                  </a:lnTo>
                  <a:lnTo>
                    <a:pt x="1335" y="149"/>
                  </a:lnTo>
                  <a:lnTo>
                    <a:pt x="1254" y="162"/>
                  </a:lnTo>
                  <a:lnTo>
                    <a:pt x="1167" y="176"/>
                  </a:lnTo>
                  <a:lnTo>
                    <a:pt x="1076" y="189"/>
                  </a:lnTo>
                  <a:lnTo>
                    <a:pt x="1010" y="198"/>
                  </a:lnTo>
                  <a:lnTo>
                    <a:pt x="911" y="207"/>
                  </a:lnTo>
                  <a:lnTo>
                    <a:pt x="829" y="213"/>
                  </a:lnTo>
                  <a:lnTo>
                    <a:pt x="744" y="219"/>
                  </a:lnTo>
                  <a:lnTo>
                    <a:pt x="652" y="223"/>
                  </a:lnTo>
                  <a:lnTo>
                    <a:pt x="598" y="223"/>
                  </a:lnTo>
                  <a:lnTo>
                    <a:pt x="536" y="223"/>
                  </a:lnTo>
                  <a:lnTo>
                    <a:pt x="486" y="222"/>
                  </a:lnTo>
                  <a:lnTo>
                    <a:pt x="438" y="221"/>
                  </a:lnTo>
                  <a:lnTo>
                    <a:pt x="400" y="218"/>
                  </a:lnTo>
                  <a:lnTo>
                    <a:pt x="400" y="270"/>
                  </a:lnTo>
                  <a:lnTo>
                    <a:pt x="348" y="253"/>
                  </a:lnTo>
                  <a:lnTo>
                    <a:pt x="298" y="239"/>
                  </a:lnTo>
                  <a:lnTo>
                    <a:pt x="228" y="219"/>
                  </a:lnTo>
                  <a:lnTo>
                    <a:pt x="153" y="204"/>
                  </a:lnTo>
                  <a:lnTo>
                    <a:pt x="86" y="191"/>
                  </a:lnTo>
                  <a:lnTo>
                    <a:pt x="0" y="179"/>
                  </a:lnTo>
                  <a:lnTo>
                    <a:pt x="81" y="169"/>
                  </a:lnTo>
                  <a:lnTo>
                    <a:pt x="164" y="158"/>
                  </a:lnTo>
                  <a:lnTo>
                    <a:pt x="252" y="145"/>
                  </a:lnTo>
                  <a:lnTo>
                    <a:pt x="321" y="131"/>
                  </a:lnTo>
                  <a:lnTo>
                    <a:pt x="361" y="121"/>
                  </a:lnTo>
                  <a:lnTo>
                    <a:pt x="403" y="107"/>
                  </a:lnTo>
                  <a:lnTo>
                    <a:pt x="403" y="158"/>
                  </a:lnTo>
                  <a:lnTo>
                    <a:pt x="486" y="162"/>
                  </a:lnTo>
                  <a:lnTo>
                    <a:pt x="561" y="163"/>
                  </a:lnTo>
                  <a:lnTo>
                    <a:pt x="646" y="162"/>
                  </a:lnTo>
                  <a:lnTo>
                    <a:pt x="732" y="159"/>
                  </a:lnTo>
                  <a:lnTo>
                    <a:pt x="829" y="153"/>
                  </a:lnTo>
                  <a:lnTo>
                    <a:pt x="918" y="149"/>
                  </a:lnTo>
                  <a:lnTo>
                    <a:pt x="1039" y="139"/>
                  </a:lnTo>
                  <a:lnTo>
                    <a:pt x="1140" y="130"/>
                  </a:lnTo>
                  <a:lnTo>
                    <a:pt x="1230" y="119"/>
                  </a:lnTo>
                  <a:lnTo>
                    <a:pt x="1323" y="106"/>
                  </a:lnTo>
                  <a:lnTo>
                    <a:pt x="1369" y="100"/>
                  </a:lnTo>
                  <a:lnTo>
                    <a:pt x="1410" y="94"/>
                  </a:lnTo>
                  <a:lnTo>
                    <a:pt x="1445" y="89"/>
                  </a:lnTo>
                  <a:lnTo>
                    <a:pt x="1479" y="82"/>
                  </a:lnTo>
                  <a:lnTo>
                    <a:pt x="1541" y="72"/>
                  </a:lnTo>
                  <a:lnTo>
                    <a:pt x="1584" y="64"/>
                  </a:lnTo>
                  <a:lnTo>
                    <a:pt x="1616" y="56"/>
                  </a:lnTo>
                  <a:lnTo>
                    <a:pt x="1649" y="49"/>
                  </a:lnTo>
                  <a:lnTo>
                    <a:pt x="1680" y="42"/>
                  </a:lnTo>
                  <a:lnTo>
                    <a:pt x="1705" y="35"/>
                  </a:lnTo>
                  <a:lnTo>
                    <a:pt x="1735" y="28"/>
                  </a:lnTo>
                  <a:lnTo>
                    <a:pt x="1766" y="18"/>
                  </a:lnTo>
                  <a:lnTo>
                    <a:pt x="1796" y="10"/>
                  </a:lnTo>
                  <a:lnTo>
                    <a:pt x="1823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37"/>
          <p:cNvGrpSpPr/>
          <p:nvPr/>
        </p:nvGrpSpPr>
        <p:grpSpPr>
          <a:xfrm>
            <a:off x="5181600" y="5317563"/>
            <a:ext cx="2819400" cy="422031"/>
            <a:chOff x="2304" y="3120"/>
            <a:chExt cx="1776" cy="288"/>
          </a:xfrm>
        </p:grpSpPr>
        <p:sp>
          <p:nvSpPr>
            <p:cNvPr id="618" name="Google Shape;618;p37"/>
            <p:cNvSpPr/>
            <p:nvPr/>
          </p:nvSpPr>
          <p:spPr>
            <a:xfrm>
              <a:off x="2304" y="3122"/>
              <a:ext cx="1776" cy="286"/>
            </a:xfrm>
            <a:custGeom>
              <a:avLst/>
              <a:gdLst/>
              <a:ahLst/>
              <a:cxnLst/>
              <a:rect l="l" t="t" r="r" b="b"/>
              <a:pathLst>
                <a:path w="1776" h="286" extrusionOk="0">
                  <a:moveTo>
                    <a:pt x="0" y="285"/>
                  </a:moveTo>
                  <a:lnTo>
                    <a:pt x="0" y="267"/>
                  </a:lnTo>
                  <a:lnTo>
                    <a:pt x="30" y="252"/>
                  </a:lnTo>
                  <a:lnTo>
                    <a:pt x="56" y="242"/>
                  </a:lnTo>
                  <a:lnTo>
                    <a:pt x="92" y="229"/>
                  </a:lnTo>
                  <a:lnTo>
                    <a:pt x="136" y="213"/>
                  </a:lnTo>
                  <a:lnTo>
                    <a:pt x="178" y="203"/>
                  </a:lnTo>
                  <a:lnTo>
                    <a:pt x="233" y="188"/>
                  </a:lnTo>
                  <a:lnTo>
                    <a:pt x="289" y="174"/>
                  </a:lnTo>
                  <a:lnTo>
                    <a:pt x="344" y="160"/>
                  </a:lnTo>
                  <a:lnTo>
                    <a:pt x="417" y="144"/>
                  </a:lnTo>
                  <a:lnTo>
                    <a:pt x="472" y="133"/>
                  </a:lnTo>
                  <a:lnTo>
                    <a:pt x="552" y="120"/>
                  </a:lnTo>
                  <a:lnTo>
                    <a:pt x="637" y="105"/>
                  </a:lnTo>
                  <a:lnTo>
                    <a:pt x="724" y="92"/>
                  </a:lnTo>
                  <a:lnTo>
                    <a:pt x="790" y="83"/>
                  </a:lnTo>
                  <a:lnTo>
                    <a:pt x="885" y="73"/>
                  </a:lnTo>
                  <a:lnTo>
                    <a:pt x="965" y="67"/>
                  </a:lnTo>
                  <a:lnTo>
                    <a:pt x="1048" y="62"/>
                  </a:lnTo>
                  <a:lnTo>
                    <a:pt x="1137" y="57"/>
                  </a:lnTo>
                  <a:lnTo>
                    <a:pt x="1190" y="57"/>
                  </a:lnTo>
                  <a:lnTo>
                    <a:pt x="1251" y="57"/>
                  </a:lnTo>
                  <a:lnTo>
                    <a:pt x="1300" y="59"/>
                  </a:lnTo>
                  <a:lnTo>
                    <a:pt x="1345" y="60"/>
                  </a:lnTo>
                  <a:lnTo>
                    <a:pt x="1384" y="63"/>
                  </a:lnTo>
                  <a:lnTo>
                    <a:pt x="1384" y="0"/>
                  </a:lnTo>
                  <a:lnTo>
                    <a:pt x="1430" y="16"/>
                  </a:lnTo>
                  <a:lnTo>
                    <a:pt x="1488" y="35"/>
                  </a:lnTo>
                  <a:lnTo>
                    <a:pt x="1550" y="53"/>
                  </a:lnTo>
                  <a:lnTo>
                    <a:pt x="1623" y="69"/>
                  </a:lnTo>
                  <a:lnTo>
                    <a:pt x="1677" y="79"/>
                  </a:lnTo>
                  <a:lnTo>
                    <a:pt x="1775" y="89"/>
                  </a:lnTo>
                  <a:lnTo>
                    <a:pt x="1775" y="103"/>
                  </a:lnTo>
                  <a:lnTo>
                    <a:pt x="1695" y="111"/>
                  </a:lnTo>
                  <a:lnTo>
                    <a:pt x="1612" y="122"/>
                  </a:lnTo>
                  <a:lnTo>
                    <a:pt x="1528" y="138"/>
                  </a:lnTo>
                  <a:lnTo>
                    <a:pt x="1461" y="152"/>
                  </a:lnTo>
                  <a:lnTo>
                    <a:pt x="1422" y="162"/>
                  </a:lnTo>
                  <a:lnTo>
                    <a:pt x="1379" y="177"/>
                  </a:lnTo>
                  <a:lnTo>
                    <a:pt x="1379" y="123"/>
                  </a:lnTo>
                  <a:lnTo>
                    <a:pt x="1300" y="120"/>
                  </a:lnTo>
                  <a:lnTo>
                    <a:pt x="1227" y="118"/>
                  </a:lnTo>
                  <a:lnTo>
                    <a:pt x="1143" y="120"/>
                  </a:lnTo>
                  <a:lnTo>
                    <a:pt x="1060" y="123"/>
                  </a:lnTo>
                  <a:lnTo>
                    <a:pt x="965" y="128"/>
                  </a:lnTo>
                  <a:lnTo>
                    <a:pt x="880" y="133"/>
                  </a:lnTo>
                  <a:lnTo>
                    <a:pt x="761" y="144"/>
                  </a:lnTo>
                  <a:lnTo>
                    <a:pt x="662" y="153"/>
                  </a:lnTo>
                  <a:lnTo>
                    <a:pt x="575" y="164"/>
                  </a:lnTo>
                  <a:lnTo>
                    <a:pt x="483" y="177"/>
                  </a:lnTo>
                  <a:lnTo>
                    <a:pt x="441" y="183"/>
                  </a:lnTo>
                  <a:lnTo>
                    <a:pt x="401" y="189"/>
                  </a:lnTo>
                  <a:lnTo>
                    <a:pt x="366" y="195"/>
                  </a:lnTo>
                  <a:lnTo>
                    <a:pt x="333" y="201"/>
                  </a:lnTo>
                  <a:lnTo>
                    <a:pt x="273" y="212"/>
                  </a:lnTo>
                  <a:lnTo>
                    <a:pt x="231" y="220"/>
                  </a:lnTo>
                  <a:lnTo>
                    <a:pt x="200" y="227"/>
                  </a:lnTo>
                  <a:lnTo>
                    <a:pt x="167" y="235"/>
                  </a:lnTo>
                  <a:lnTo>
                    <a:pt x="138" y="242"/>
                  </a:lnTo>
                  <a:lnTo>
                    <a:pt x="112" y="249"/>
                  </a:lnTo>
                  <a:lnTo>
                    <a:pt x="83" y="256"/>
                  </a:lnTo>
                  <a:lnTo>
                    <a:pt x="54" y="267"/>
                  </a:lnTo>
                  <a:lnTo>
                    <a:pt x="23" y="275"/>
                  </a:lnTo>
                  <a:lnTo>
                    <a:pt x="0" y="285"/>
                  </a:lnTo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304" y="3120"/>
              <a:ext cx="1776" cy="270"/>
            </a:xfrm>
            <a:custGeom>
              <a:avLst/>
              <a:gdLst/>
              <a:ahLst/>
              <a:cxnLst/>
              <a:rect l="l" t="t" r="r" b="b"/>
              <a:pathLst>
                <a:path w="1776" h="270" extrusionOk="0">
                  <a:moveTo>
                    <a:pt x="0" y="269"/>
                  </a:moveTo>
                  <a:lnTo>
                    <a:pt x="23" y="253"/>
                  </a:lnTo>
                  <a:lnTo>
                    <a:pt x="45" y="241"/>
                  </a:lnTo>
                  <a:lnTo>
                    <a:pt x="67" y="232"/>
                  </a:lnTo>
                  <a:lnTo>
                    <a:pt x="96" y="220"/>
                  </a:lnTo>
                  <a:lnTo>
                    <a:pt x="135" y="203"/>
                  </a:lnTo>
                  <a:lnTo>
                    <a:pt x="179" y="189"/>
                  </a:lnTo>
                  <a:lnTo>
                    <a:pt x="234" y="174"/>
                  </a:lnTo>
                  <a:lnTo>
                    <a:pt x="290" y="160"/>
                  </a:lnTo>
                  <a:lnTo>
                    <a:pt x="346" y="147"/>
                  </a:lnTo>
                  <a:lnTo>
                    <a:pt x="419" y="131"/>
                  </a:lnTo>
                  <a:lnTo>
                    <a:pt x="475" y="121"/>
                  </a:lnTo>
                  <a:lnTo>
                    <a:pt x="553" y="108"/>
                  </a:lnTo>
                  <a:lnTo>
                    <a:pt x="639" y="93"/>
                  </a:lnTo>
                  <a:lnTo>
                    <a:pt x="727" y="80"/>
                  </a:lnTo>
                  <a:lnTo>
                    <a:pt x="792" y="72"/>
                  </a:lnTo>
                  <a:lnTo>
                    <a:pt x="888" y="62"/>
                  </a:lnTo>
                  <a:lnTo>
                    <a:pt x="968" y="56"/>
                  </a:lnTo>
                  <a:lnTo>
                    <a:pt x="1050" y="50"/>
                  </a:lnTo>
                  <a:lnTo>
                    <a:pt x="1140" y="47"/>
                  </a:lnTo>
                  <a:lnTo>
                    <a:pt x="1192" y="47"/>
                  </a:lnTo>
                  <a:lnTo>
                    <a:pt x="1253" y="47"/>
                  </a:lnTo>
                  <a:lnTo>
                    <a:pt x="1301" y="48"/>
                  </a:lnTo>
                  <a:lnTo>
                    <a:pt x="1348" y="49"/>
                  </a:lnTo>
                  <a:lnTo>
                    <a:pt x="1385" y="51"/>
                  </a:lnTo>
                  <a:lnTo>
                    <a:pt x="1385" y="0"/>
                  </a:lnTo>
                  <a:lnTo>
                    <a:pt x="1436" y="17"/>
                  </a:lnTo>
                  <a:lnTo>
                    <a:pt x="1484" y="31"/>
                  </a:lnTo>
                  <a:lnTo>
                    <a:pt x="1553" y="50"/>
                  </a:lnTo>
                  <a:lnTo>
                    <a:pt x="1626" y="66"/>
                  </a:lnTo>
                  <a:lnTo>
                    <a:pt x="1691" y="79"/>
                  </a:lnTo>
                  <a:lnTo>
                    <a:pt x="1775" y="91"/>
                  </a:lnTo>
                  <a:lnTo>
                    <a:pt x="1696" y="100"/>
                  </a:lnTo>
                  <a:lnTo>
                    <a:pt x="1615" y="111"/>
                  </a:lnTo>
                  <a:lnTo>
                    <a:pt x="1530" y="124"/>
                  </a:lnTo>
                  <a:lnTo>
                    <a:pt x="1462" y="139"/>
                  </a:lnTo>
                  <a:lnTo>
                    <a:pt x="1424" y="148"/>
                  </a:lnTo>
                  <a:lnTo>
                    <a:pt x="1382" y="162"/>
                  </a:lnTo>
                  <a:lnTo>
                    <a:pt x="1382" y="111"/>
                  </a:lnTo>
                  <a:lnTo>
                    <a:pt x="1301" y="108"/>
                  </a:lnTo>
                  <a:lnTo>
                    <a:pt x="1228" y="106"/>
                  </a:lnTo>
                  <a:lnTo>
                    <a:pt x="1145" y="108"/>
                  </a:lnTo>
                  <a:lnTo>
                    <a:pt x="1061" y="110"/>
                  </a:lnTo>
                  <a:lnTo>
                    <a:pt x="968" y="116"/>
                  </a:lnTo>
                  <a:lnTo>
                    <a:pt x="881" y="121"/>
                  </a:lnTo>
                  <a:lnTo>
                    <a:pt x="763" y="130"/>
                  </a:lnTo>
                  <a:lnTo>
                    <a:pt x="665" y="140"/>
                  </a:lnTo>
                  <a:lnTo>
                    <a:pt x="577" y="151"/>
                  </a:lnTo>
                  <a:lnTo>
                    <a:pt x="486" y="164"/>
                  </a:lnTo>
                  <a:lnTo>
                    <a:pt x="442" y="170"/>
                  </a:lnTo>
                  <a:lnTo>
                    <a:pt x="402" y="176"/>
                  </a:lnTo>
                  <a:lnTo>
                    <a:pt x="368" y="180"/>
                  </a:lnTo>
                  <a:lnTo>
                    <a:pt x="335" y="188"/>
                  </a:lnTo>
                  <a:lnTo>
                    <a:pt x="274" y="197"/>
                  </a:lnTo>
                  <a:lnTo>
                    <a:pt x="233" y="205"/>
                  </a:lnTo>
                  <a:lnTo>
                    <a:pt x="201" y="213"/>
                  </a:lnTo>
                  <a:lnTo>
                    <a:pt x="169" y="220"/>
                  </a:lnTo>
                  <a:lnTo>
                    <a:pt x="139" y="227"/>
                  </a:lnTo>
                  <a:lnTo>
                    <a:pt x="114" y="234"/>
                  </a:lnTo>
                  <a:lnTo>
                    <a:pt x="85" y="241"/>
                  </a:lnTo>
                  <a:lnTo>
                    <a:pt x="55" y="251"/>
                  </a:lnTo>
                  <a:lnTo>
                    <a:pt x="26" y="259"/>
                  </a:lnTo>
                  <a:lnTo>
                    <a:pt x="0" y="269"/>
                  </a:lnTo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0" name="Google Shape;62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6" y="1519287"/>
            <a:ext cx="2103439" cy="134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1" y="1589626"/>
            <a:ext cx="2070100" cy="147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1" y="4684518"/>
            <a:ext cx="2679700" cy="12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96203" y="4543841"/>
            <a:ext cx="1693863" cy="148883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7"/>
          <p:cNvSpPr/>
          <p:nvPr/>
        </p:nvSpPr>
        <p:spPr>
          <a:xfrm>
            <a:off x="3787775" y="1224394"/>
            <a:ext cx="905132" cy="3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Vendas</a:t>
            </a:r>
            <a:endParaRPr sz="1000" dirty="0"/>
          </a:p>
        </p:txBody>
      </p:sp>
      <p:sp>
        <p:nvSpPr>
          <p:cNvPr id="625" name="Google Shape;625;p37"/>
          <p:cNvSpPr/>
          <p:nvPr/>
        </p:nvSpPr>
        <p:spPr>
          <a:xfrm>
            <a:off x="7661827" y="1282665"/>
            <a:ext cx="1572622" cy="3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3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Contabilidade</a:t>
            </a:r>
            <a:endParaRPr/>
          </a:p>
        </p:txBody>
      </p:sp>
      <p:sp>
        <p:nvSpPr>
          <p:cNvPr id="626" name="Google Shape;626;p37"/>
          <p:cNvSpPr/>
          <p:nvPr/>
        </p:nvSpPr>
        <p:spPr>
          <a:xfrm>
            <a:off x="3680646" y="5921300"/>
            <a:ext cx="1132693" cy="3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3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Produção</a:t>
            </a:r>
            <a:endParaRPr/>
          </a:p>
        </p:txBody>
      </p:sp>
      <p:sp>
        <p:nvSpPr>
          <p:cNvPr id="627" name="Google Shape;627;p37"/>
          <p:cNvSpPr/>
          <p:nvPr/>
        </p:nvSpPr>
        <p:spPr>
          <a:xfrm>
            <a:off x="8187549" y="5919834"/>
            <a:ext cx="1046901" cy="3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3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Finanças</a:t>
            </a:r>
            <a:endParaRPr/>
          </a:p>
        </p:txBody>
      </p:sp>
      <p:grpSp>
        <p:nvGrpSpPr>
          <p:cNvPr id="628" name="Google Shape;628;p37"/>
          <p:cNvGrpSpPr/>
          <p:nvPr/>
        </p:nvGrpSpPr>
        <p:grpSpPr>
          <a:xfrm>
            <a:off x="4724400" y="2855715"/>
            <a:ext cx="2895600" cy="2461847"/>
            <a:chOff x="2016" y="1440"/>
            <a:chExt cx="1824" cy="1680"/>
          </a:xfrm>
        </p:grpSpPr>
        <p:sp>
          <p:nvSpPr>
            <p:cNvPr id="629" name="Google Shape;629;p37"/>
            <p:cNvSpPr/>
            <p:nvPr/>
          </p:nvSpPr>
          <p:spPr>
            <a:xfrm>
              <a:off x="2016" y="1440"/>
              <a:ext cx="1824" cy="1680"/>
            </a:xfrm>
            <a:custGeom>
              <a:avLst/>
              <a:gdLst/>
              <a:ahLst/>
              <a:cxnLst/>
              <a:rect l="l" t="t" r="r" b="b"/>
              <a:pathLst>
                <a:path w="1824" h="1680" extrusionOk="0">
                  <a:moveTo>
                    <a:pt x="24" y="1679"/>
                  </a:moveTo>
                  <a:lnTo>
                    <a:pt x="0" y="1661"/>
                  </a:lnTo>
                  <a:lnTo>
                    <a:pt x="17" y="1622"/>
                  </a:lnTo>
                  <a:lnTo>
                    <a:pt x="32" y="1587"/>
                  </a:lnTo>
                  <a:lnTo>
                    <a:pt x="58" y="1546"/>
                  </a:lnTo>
                  <a:lnTo>
                    <a:pt x="87" y="1493"/>
                  </a:lnTo>
                  <a:lnTo>
                    <a:pt x="122" y="1450"/>
                  </a:lnTo>
                  <a:lnTo>
                    <a:pt x="166" y="1389"/>
                  </a:lnTo>
                  <a:lnTo>
                    <a:pt x="212" y="1328"/>
                  </a:lnTo>
                  <a:lnTo>
                    <a:pt x="259" y="1266"/>
                  </a:lnTo>
                  <a:lnTo>
                    <a:pt x="319" y="1188"/>
                  </a:lnTo>
                  <a:lnTo>
                    <a:pt x="370" y="1134"/>
                  </a:lnTo>
                  <a:lnTo>
                    <a:pt x="444" y="1053"/>
                  </a:lnTo>
                  <a:lnTo>
                    <a:pt x="526" y="967"/>
                  </a:lnTo>
                  <a:lnTo>
                    <a:pt x="609" y="882"/>
                  </a:lnTo>
                  <a:lnTo>
                    <a:pt x="671" y="815"/>
                  </a:lnTo>
                  <a:lnTo>
                    <a:pt x="769" y="727"/>
                  </a:lnTo>
                  <a:lnTo>
                    <a:pt x="852" y="652"/>
                  </a:lnTo>
                  <a:lnTo>
                    <a:pt x="939" y="580"/>
                  </a:lnTo>
                  <a:lnTo>
                    <a:pt x="1038" y="502"/>
                  </a:lnTo>
                  <a:lnTo>
                    <a:pt x="1097" y="457"/>
                  </a:lnTo>
                  <a:lnTo>
                    <a:pt x="1170" y="406"/>
                  </a:lnTo>
                  <a:lnTo>
                    <a:pt x="1222" y="367"/>
                  </a:lnTo>
                  <a:lnTo>
                    <a:pt x="1277" y="329"/>
                  </a:lnTo>
                  <a:lnTo>
                    <a:pt x="1328" y="300"/>
                  </a:lnTo>
                  <a:lnTo>
                    <a:pt x="1246" y="239"/>
                  </a:lnTo>
                  <a:lnTo>
                    <a:pt x="1321" y="213"/>
                  </a:lnTo>
                  <a:lnTo>
                    <a:pt x="1409" y="186"/>
                  </a:lnTo>
                  <a:lnTo>
                    <a:pt x="1503" y="152"/>
                  </a:lnTo>
                  <a:lnTo>
                    <a:pt x="1610" y="106"/>
                  </a:lnTo>
                  <a:lnTo>
                    <a:pt x="1681" y="71"/>
                  </a:lnTo>
                  <a:lnTo>
                    <a:pt x="1806" y="0"/>
                  </a:lnTo>
                  <a:lnTo>
                    <a:pt x="1823" y="13"/>
                  </a:lnTo>
                  <a:lnTo>
                    <a:pt x="1741" y="88"/>
                  </a:lnTo>
                  <a:lnTo>
                    <a:pt x="1662" y="169"/>
                  </a:lnTo>
                  <a:lnTo>
                    <a:pt x="1586" y="253"/>
                  </a:lnTo>
                  <a:lnTo>
                    <a:pt x="1524" y="324"/>
                  </a:lnTo>
                  <a:lnTo>
                    <a:pt x="1494" y="368"/>
                  </a:lnTo>
                  <a:lnTo>
                    <a:pt x="1464" y="417"/>
                  </a:lnTo>
                  <a:lnTo>
                    <a:pt x="1395" y="364"/>
                  </a:lnTo>
                  <a:lnTo>
                    <a:pt x="1299" y="428"/>
                  </a:lnTo>
                  <a:lnTo>
                    <a:pt x="1218" y="487"/>
                  </a:lnTo>
                  <a:lnTo>
                    <a:pt x="1122" y="558"/>
                  </a:lnTo>
                  <a:lnTo>
                    <a:pt x="1029" y="632"/>
                  </a:lnTo>
                  <a:lnTo>
                    <a:pt x="928" y="714"/>
                  </a:lnTo>
                  <a:lnTo>
                    <a:pt x="837" y="790"/>
                  </a:lnTo>
                  <a:lnTo>
                    <a:pt x="714" y="900"/>
                  </a:lnTo>
                  <a:lnTo>
                    <a:pt x="613" y="994"/>
                  </a:lnTo>
                  <a:lnTo>
                    <a:pt x="526" y="1077"/>
                  </a:lnTo>
                  <a:lnTo>
                    <a:pt x="439" y="1166"/>
                  </a:lnTo>
                  <a:lnTo>
                    <a:pt x="399" y="1210"/>
                  </a:lnTo>
                  <a:lnTo>
                    <a:pt x="361" y="1248"/>
                  </a:lnTo>
                  <a:lnTo>
                    <a:pt x="329" y="1283"/>
                  </a:lnTo>
                  <a:lnTo>
                    <a:pt x="298" y="1316"/>
                  </a:lnTo>
                  <a:lnTo>
                    <a:pt x="243" y="1378"/>
                  </a:lnTo>
                  <a:lnTo>
                    <a:pt x="208" y="1422"/>
                  </a:lnTo>
                  <a:lnTo>
                    <a:pt x="177" y="1454"/>
                  </a:lnTo>
                  <a:lnTo>
                    <a:pt x="149" y="1489"/>
                  </a:lnTo>
                  <a:lnTo>
                    <a:pt x="127" y="1520"/>
                  </a:lnTo>
                  <a:lnTo>
                    <a:pt x="105" y="1551"/>
                  </a:lnTo>
                  <a:lnTo>
                    <a:pt x="82" y="1582"/>
                  </a:lnTo>
                  <a:lnTo>
                    <a:pt x="63" y="1614"/>
                  </a:lnTo>
                  <a:lnTo>
                    <a:pt x="37" y="1649"/>
                  </a:lnTo>
                  <a:lnTo>
                    <a:pt x="24" y="1679"/>
                  </a:lnTo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2016" y="1440"/>
              <a:ext cx="1806" cy="1662"/>
            </a:xfrm>
            <a:custGeom>
              <a:avLst/>
              <a:gdLst/>
              <a:ahLst/>
              <a:cxnLst/>
              <a:rect l="l" t="t" r="r" b="b"/>
              <a:pathLst>
                <a:path w="1806" h="1662" extrusionOk="0">
                  <a:moveTo>
                    <a:pt x="0" y="1661"/>
                  </a:moveTo>
                  <a:lnTo>
                    <a:pt x="8" y="1626"/>
                  </a:lnTo>
                  <a:lnTo>
                    <a:pt x="17" y="1596"/>
                  </a:lnTo>
                  <a:lnTo>
                    <a:pt x="31" y="1567"/>
                  </a:lnTo>
                  <a:lnTo>
                    <a:pt x="48" y="1532"/>
                  </a:lnTo>
                  <a:lnTo>
                    <a:pt x="70" y="1482"/>
                  </a:lnTo>
                  <a:lnTo>
                    <a:pt x="105" y="1432"/>
                  </a:lnTo>
                  <a:lnTo>
                    <a:pt x="146" y="1371"/>
                  </a:lnTo>
                  <a:lnTo>
                    <a:pt x="196" y="1310"/>
                  </a:lnTo>
                  <a:lnTo>
                    <a:pt x="241" y="1252"/>
                  </a:lnTo>
                  <a:lnTo>
                    <a:pt x="304" y="1174"/>
                  </a:lnTo>
                  <a:lnTo>
                    <a:pt x="357" y="1117"/>
                  </a:lnTo>
                  <a:lnTo>
                    <a:pt x="429" y="1037"/>
                  </a:lnTo>
                  <a:lnTo>
                    <a:pt x="508" y="952"/>
                  </a:lnTo>
                  <a:lnTo>
                    <a:pt x="594" y="865"/>
                  </a:lnTo>
                  <a:lnTo>
                    <a:pt x="657" y="802"/>
                  </a:lnTo>
                  <a:lnTo>
                    <a:pt x="754" y="713"/>
                  </a:lnTo>
                  <a:lnTo>
                    <a:pt x="837" y="638"/>
                  </a:lnTo>
                  <a:lnTo>
                    <a:pt x="924" y="566"/>
                  </a:lnTo>
                  <a:lnTo>
                    <a:pt x="1023" y="487"/>
                  </a:lnTo>
                  <a:lnTo>
                    <a:pt x="1082" y="443"/>
                  </a:lnTo>
                  <a:lnTo>
                    <a:pt x="1152" y="393"/>
                  </a:lnTo>
                  <a:lnTo>
                    <a:pt x="1207" y="351"/>
                  </a:lnTo>
                  <a:lnTo>
                    <a:pt x="1263" y="315"/>
                  </a:lnTo>
                  <a:lnTo>
                    <a:pt x="1309" y="287"/>
                  </a:lnTo>
                  <a:lnTo>
                    <a:pt x="1242" y="235"/>
                  </a:lnTo>
                  <a:lnTo>
                    <a:pt x="1322" y="209"/>
                  </a:lnTo>
                  <a:lnTo>
                    <a:pt x="1397" y="185"/>
                  </a:lnTo>
                  <a:lnTo>
                    <a:pt x="1501" y="145"/>
                  </a:lnTo>
                  <a:lnTo>
                    <a:pt x="1603" y="98"/>
                  </a:lnTo>
                  <a:lnTo>
                    <a:pt x="1693" y="58"/>
                  </a:lnTo>
                  <a:lnTo>
                    <a:pt x="1805" y="0"/>
                  </a:lnTo>
                  <a:lnTo>
                    <a:pt x="1729" y="75"/>
                  </a:lnTo>
                  <a:lnTo>
                    <a:pt x="1647" y="154"/>
                  </a:lnTo>
                  <a:lnTo>
                    <a:pt x="1568" y="238"/>
                  </a:lnTo>
                  <a:lnTo>
                    <a:pt x="1509" y="309"/>
                  </a:lnTo>
                  <a:lnTo>
                    <a:pt x="1475" y="350"/>
                  </a:lnTo>
                  <a:lnTo>
                    <a:pt x="1447" y="398"/>
                  </a:lnTo>
                  <a:lnTo>
                    <a:pt x="1381" y="349"/>
                  </a:lnTo>
                  <a:lnTo>
                    <a:pt x="1286" y="412"/>
                  </a:lnTo>
                  <a:lnTo>
                    <a:pt x="1200" y="470"/>
                  </a:lnTo>
                  <a:lnTo>
                    <a:pt x="1106" y="542"/>
                  </a:lnTo>
                  <a:lnTo>
                    <a:pt x="1011" y="615"/>
                  </a:lnTo>
                  <a:lnTo>
                    <a:pt x="913" y="700"/>
                  </a:lnTo>
                  <a:lnTo>
                    <a:pt x="821" y="778"/>
                  </a:lnTo>
                  <a:lnTo>
                    <a:pt x="696" y="883"/>
                  </a:lnTo>
                  <a:lnTo>
                    <a:pt x="598" y="978"/>
                  </a:lnTo>
                  <a:lnTo>
                    <a:pt x="511" y="1061"/>
                  </a:lnTo>
                  <a:lnTo>
                    <a:pt x="425" y="1148"/>
                  </a:lnTo>
                  <a:lnTo>
                    <a:pt x="381" y="1193"/>
                  </a:lnTo>
                  <a:lnTo>
                    <a:pt x="342" y="1233"/>
                  </a:lnTo>
                  <a:lnTo>
                    <a:pt x="309" y="1265"/>
                  </a:lnTo>
                  <a:lnTo>
                    <a:pt x="280" y="1299"/>
                  </a:lnTo>
                  <a:lnTo>
                    <a:pt x="224" y="1360"/>
                  </a:lnTo>
                  <a:lnTo>
                    <a:pt x="186" y="1404"/>
                  </a:lnTo>
                  <a:lnTo>
                    <a:pt x="160" y="1436"/>
                  </a:lnTo>
                  <a:lnTo>
                    <a:pt x="131" y="1470"/>
                  </a:lnTo>
                  <a:lnTo>
                    <a:pt x="105" y="1503"/>
                  </a:lnTo>
                  <a:lnTo>
                    <a:pt x="90" y="1532"/>
                  </a:lnTo>
                  <a:lnTo>
                    <a:pt x="63" y="1562"/>
                  </a:lnTo>
                  <a:lnTo>
                    <a:pt x="42" y="1598"/>
                  </a:lnTo>
                  <a:lnTo>
                    <a:pt x="20" y="1631"/>
                  </a:lnTo>
                  <a:lnTo>
                    <a:pt x="0" y="1661"/>
                  </a:lnTo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7"/>
          <p:cNvGrpSpPr/>
          <p:nvPr/>
        </p:nvGrpSpPr>
        <p:grpSpPr>
          <a:xfrm>
            <a:off x="4800604" y="2926057"/>
            <a:ext cx="3046413" cy="2391508"/>
            <a:chOff x="2064" y="1488"/>
            <a:chExt cx="1919" cy="1632"/>
          </a:xfrm>
        </p:grpSpPr>
        <p:sp>
          <p:nvSpPr>
            <p:cNvPr id="632" name="Google Shape;632;p37"/>
            <p:cNvSpPr/>
            <p:nvPr/>
          </p:nvSpPr>
          <p:spPr>
            <a:xfrm>
              <a:off x="2064" y="1488"/>
              <a:ext cx="1919" cy="1632"/>
            </a:xfrm>
            <a:custGeom>
              <a:avLst/>
              <a:gdLst/>
              <a:ahLst/>
              <a:cxnLst/>
              <a:rect l="l" t="t" r="r" b="b"/>
              <a:pathLst>
                <a:path w="1919" h="1632" extrusionOk="0">
                  <a:moveTo>
                    <a:pt x="1892" y="0"/>
                  </a:moveTo>
                  <a:lnTo>
                    <a:pt x="1918" y="16"/>
                  </a:lnTo>
                  <a:lnTo>
                    <a:pt x="1902" y="53"/>
                  </a:lnTo>
                  <a:lnTo>
                    <a:pt x="1886" y="86"/>
                  </a:lnTo>
                  <a:lnTo>
                    <a:pt x="1862" y="126"/>
                  </a:lnTo>
                  <a:lnTo>
                    <a:pt x="1831" y="177"/>
                  </a:lnTo>
                  <a:lnTo>
                    <a:pt x="1794" y="218"/>
                  </a:lnTo>
                  <a:lnTo>
                    <a:pt x="1749" y="277"/>
                  </a:lnTo>
                  <a:lnTo>
                    <a:pt x="1702" y="336"/>
                  </a:lnTo>
                  <a:lnTo>
                    <a:pt x="1654" y="395"/>
                  </a:lnTo>
                  <a:lnTo>
                    <a:pt x="1591" y="470"/>
                  </a:lnTo>
                  <a:lnTo>
                    <a:pt x="1537" y="524"/>
                  </a:lnTo>
                  <a:lnTo>
                    <a:pt x="1460" y="601"/>
                  </a:lnTo>
                  <a:lnTo>
                    <a:pt x="1374" y="684"/>
                  </a:lnTo>
                  <a:lnTo>
                    <a:pt x="1288" y="768"/>
                  </a:lnTo>
                  <a:lnTo>
                    <a:pt x="1224" y="831"/>
                  </a:lnTo>
                  <a:lnTo>
                    <a:pt x="1119" y="917"/>
                  </a:lnTo>
                  <a:lnTo>
                    <a:pt x="1031" y="990"/>
                  </a:lnTo>
                  <a:lnTo>
                    <a:pt x="939" y="1061"/>
                  </a:lnTo>
                  <a:lnTo>
                    <a:pt x="836" y="1137"/>
                  </a:lnTo>
                  <a:lnTo>
                    <a:pt x="773" y="1181"/>
                  </a:lnTo>
                  <a:lnTo>
                    <a:pt x="696" y="1230"/>
                  </a:lnTo>
                  <a:lnTo>
                    <a:pt x="641" y="1270"/>
                  </a:lnTo>
                  <a:lnTo>
                    <a:pt x="583" y="1306"/>
                  </a:lnTo>
                  <a:lnTo>
                    <a:pt x="529" y="1334"/>
                  </a:lnTo>
                  <a:lnTo>
                    <a:pt x="620" y="1390"/>
                  </a:lnTo>
                  <a:lnTo>
                    <a:pt x="540" y="1416"/>
                  </a:lnTo>
                  <a:lnTo>
                    <a:pt x="444" y="1445"/>
                  </a:lnTo>
                  <a:lnTo>
                    <a:pt x="343" y="1480"/>
                  </a:lnTo>
                  <a:lnTo>
                    <a:pt x="228" y="1525"/>
                  </a:lnTo>
                  <a:lnTo>
                    <a:pt x="152" y="1560"/>
                  </a:lnTo>
                  <a:lnTo>
                    <a:pt x="18" y="1631"/>
                  </a:lnTo>
                  <a:lnTo>
                    <a:pt x="0" y="1620"/>
                  </a:lnTo>
                  <a:lnTo>
                    <a:pt x="86" y="1547"/>
                  </a:lnTo>
                  <a:lnTo>
                    <a:pt x="168" y="1468"/>
                  </a:lnTo>
                  <a:lnTo>
                    <a:pt x="247" y="1387"/>
                  </a:lnTo>
                  <a:lnTo>
                    <a:pt x="312" y="1317"/>
                  </a:lnTo>
                  <a:lnTo>
                    <a:pt x="344" y="1275"/>
                  </a:lnTo>
                  <a:lnTo>
                    <a:pt x="374" y="1229"/>
                  </a:lnTo>
                  <a:lnTo>
                    <a:pt x="452" y="1277"/>
                  </a:lnTo>
                  <a:lnTo>
                    <a:pt x="553" y="1214"/>
                  </a:lnTo>
                  <a:lnTo>
                    <a:pt x="639" y="1156"/>
                  </a:lnTo>
                  <a:lnTo>
                    <a:pt x="741" y="1086"/>
                  </a:lnTo>
                  <a:lnTo>
                    <a:pt x="839" y="1014"/>
                  </a:lnTo>
                  <a:lnTo>
                    <a:pt x="947" y="934"/>
                  </a:lnTo>
                  <a:lnTo>
                    <a:pt x="1042" y="860"/>
                  </a:lnTo>
                  <a:lnTo>
                    <a:pt x="1171" y="753"/>
                  </a:lnTo>
                  <a:lnTo>
                    <a:pt x="1279" y="662"/>
                  </a:lnTo>
                  <a:lnTo>
                    <a:pt x="1370" y="580"/>
                  </a:lnTo>
                  <a:lnTo>
                    <a:pt x="1462" y="494"/>
                  </a:lnTo>
                  <a:lnTo>
                    <a:pt x="1502" y="452"/>
                  </a:lnTo>
                  <a:lnTo>
                    <a:pt x="1542" y="415"/>
                  </a:lnTo>
                  <a:lnTo>
                    <a:pt x="1576" y="382"/>
                  </a:lnTo>
                  <a:lnTo>
                    <a:pt x="1608" y="350"/>
                  </a:lnTo>
                  <a:lnTo>
                    <a:pt x="1665" y="288"/>
                  </a:lnTo>
                  <a:lnTo>
                    <a:pt x="1702" y="248"/>
                  </a:lnTo>
                  <a:lnTo>
                    <a:pt x="1734" y="216"/>
                  </a:lnTo>
                  <a:lnTo>
                    <a:pt x="1763" y="182"/>
                  </a:lnTo>
                  <a:lnTo>
                    <a:pt x="1786" y="153"/>
                  </a:lnTo>
                  <a:lnTo>
                    <a:pt x="1808" y="123"/>
                  </a:lnTo>
                  <a:lnTo>
                    <a:pt x="1834" y="92"/>
                  </a:lnTo>
                  <a:lnTo>
                    <a:pt x="1852" y="62"/>
                  </a:lnTo>
                  <a:lnTo>
                    <a:pt x="1880" y="28"/>
                  </a:lnTo>
                  <a:lnTo>
                    <a:pt x="1892" y="0"/>
                  </a:ln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2084" y="1504"/>
              <a:ext cx="1899" cy="1616"/>
            </a:xfrm>
            <a:custGeom>
              <a:avLst/>
              <a:gdLst/>
              <a:ahLst/>
              <a:cxnLst/>
              <a:rect l="l" t="t" r="r" b="b"/>
              <a:pathLst>
                <a:path w="1899" h="1616" extrusionOk="0">
                  <a:moveTo>
                    <a:pt x="1898" y="0"/>
                  </a:moveTo>
                  <a:lnTo>
                    <a:pt x="1891" y="34"/>
                  </a:lnTo>
                  <a:lnTo>
                    <a:pt x="1883" y="62"/>
                  </a:lnTo>
                  <a:lnTo>
                    <a:pt x="1869" y="90"/>
                  </a:lnTo>
                  <a:lnTo>
                    <a:pt x="1852" y="124"/>
                  </a:lnTo>
                  <a:lnTo>
                    <a:pt x="1829" y="170"/>
                  </a:lnTo>
                  <a:lnTo>
                    <a:pt x="1794" y="219"/>
                  </a:lnTo>
                  <a:lnTo>
                    <a:pt x="1752" y="277"/>
                  </a:lnTo>
                  <a:lnTo>
                    <a:pt x="1700" y="336"/>
                  </a:lnTo>
                  <a:lnTo>
                    <a:pt x="1654" y="392"/>
                  </a:lnTo>
                  <a:lnTo>
                    <a:pt x="1588" y="468"/>
                  </a:lnTo>
                  <a:lnTo>
                    <a:pt x="1533" y="522"/>
                  </a:lnTo>
                  <a:lnTo>
                    <a:pt x="1457" y="600"/>
                  </a:lnTo>
                  <a:lnTo>
                    <a:pt x="1376" y="683"/>
                  </a:lnTo>
                  <a:lnTo>
                    <a:pt x="1285" y="767"/>
                  </a:lnTo>
                  <a:lnTo>
                    <a:pt x="1219" y="828"/>
                  </a:lnTo>
                  <a:lnTo>
                    <a:pt x="1118" y="914"/>
                  </a:lnTo>
                  <a:lnTo>
                    <a:pt x="1030" y="987"/>
                  </a:lnTo>
                  <a:lnTo>
                    <a:pt x="938" y="1057"/>
                  </a:lnTo>
                  <a:lnTo>
                    <a:pt x="833" y="1134"/>
                  </a:lnTo>
                  <a:lnTo>
                    <a:pt x="770" y="1178"/>
                  </a:lnTo>
                  <a:lnTo>
                    <a:pt x="696" y="1226"/>
                  </a:lnTo>
                  <a:lnTo>
                    <a:pt x="638" y="1267"/>
                  </a:lnTo>
                  <a:lnTo>
                    <a:pt x="578" y="1304"/>
                  </a:lnTo>
                  <a:lnTo>
                    <a:pt x="529" y="1331"/>
                  </a:lnTo>
                  <a:lnTo>
                    <a:pt x="604" y="1378"/>
                  </a:lnTo>
                  <a:lnTo>
                    <a:pt x="518" y="1405"/>
                  </a:lnTo>
                  <a:lnTo>
                    <a:pt x="438" y="1430"/>
                  </a:lnTo>
                  <a:lnTo>
                    <a:pt x="326" y="1471"/>
                  </a:lnTo>
                  <a:lnTo>
                    <a:pt x="215" y="1517"/>
                  </a:lnTo>
                  <a:lnTo>
                    <a:pt x="120" y="1557"/>
                  </a:lnTo>
                  <a:lnTo>
                    <a:pt x="0" y="1615"/>
                  </a:lnTo>
                  <a:lnTo>
                    <a:pt x="80" y="1542"/>
                  </a:lnTo>
                  <a:lnTo>
                    <a:pt x="166" y="1465"/>
                  </a:lnTo>
                  <a:lnTo>
                    <a:pt x="247" y="1384"/>
                  </a:lnTo>
                  <a:lnTo>
                    <a:pt x="309" y="1316"/>
                  </a:lnTo>
                  <a:lnTo>
                    <a:pt x="344" y="1276"/>
                  </a:lnTo>
                  <a:lnTo>
                    <a:pt x="374" y="1230"/>
                  </a:lnTo>
                  <a:lnTo>
                    <a:pt x="447" y="1275"/>
                  </a:lnTo>
                  <a:lnTo>
                    <a:pt x="549" y="1212"/>
                  </a:lnTo>
                  <a:lnTo>
                    <a:pt x="641" y="1155"/>
                  </a:lnTo>
                  <a:lnTo>
                    <a:pt x="741" y="1086"/>
                  </a:lnTo>
                  <a:lnTo>
                    <a:pt x="839" y="1013"/>
                  </a:lnTo>
                  <a:lnTo>
                    <a:pt x="944" y="931"/>
                  </a:lnTo>
                  <a:lnTo>
                    <a:pt x="1041" y="855"/>
                  </a:lnTo>
                  <a:lnTo>
                    <a:pt x="1173" y="753"/>
                  </a:lnTo>
                  <a:lnTo>
                    <a:pt x="1276" y="660"/>
                  </a:lnTo>
                  <a:lnTo>
                    <a:pt x="1368" y="579"/>
                  </a:lnTo>
                  <a:lnTo>
                    <a:pt x="1457" y="495"/>
                  </a:lnTo>
                  <a:lnTo>
                    <a:pt x="1503" y="452"/>
                  </a:lnTo>
                  <a:lnTo>
                    <a:pt x="1545" y="413"/>
                  </a:lnTo>
                  <a:lnTo>
                    <a:pt x="1579" y="382"/>
                  </a:lnTo>
                  <a:lnTo>
                    <a:pt x="1609" y="349"/>
                  </a:lnTo>
                  <a:lnTo>
                    <a:pt x="1668" y="290"/>
                  </a:lnTo>
                  <a:lnTo>
                    <a:pt x="1708" y="248"/>
                  </a:lnTo>
                  <a:lnTo>
                    <a:pt x="1734" y="216"/>
                  </a:lnTo>
                  <a:lnTo>
                    <a:pt x="1765" y="184"/>
                  </a:lnTo>
                  <a:lnTo>
                    <a:pt x="1791" y="152"/>
                  </a:lnTo>
                  <a:lnTo>
                    <a:pt x="1806" y="125"/>
                  </a:lnTo>
                  <a:lnTo>
                    <a:pt x="1834" y="95"/>
                  </a:lnTo>
                  <a:lnTo>
                    <a:pt x="1855" y="60"/>
                  </a:lnTo>
                  <a:lnTo>
                    <a:pt x="1878" y="30"/>
                  </a:lnTo>
                  <a:lnTo>
                    <a:pt x="1898" y="0"/>
                  </a:ln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37"/>
          <p:cNvSpPr txBox="1"/>
          <p:nvPr/>
        </p:nvSpPr>
        <p:spPr>
          <a:xfrm>
            <a:off x="1012629" y="355546"/>
            <a:ext cx="6169201" cy="43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15">
                <a:solidFill>
                  <a:srgbClr val="3333CC"/>
                </a:solidFill>
                <a:latin typeface="Verdana"/>
                <a:ea typeface="Verdana"/>
                <a:cs typeface="Verdana"/>
                <a:sym typeface="Verdana"/>
              </a:rPr>
              <a:t>Dinâmica Empresarial… Como funciona?!?</a:t>
            </a:r>
            <a:endParaRPr sz="2215">
              <a:solidFill>
                <a:srgbClr val="3333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35" name="Google Shape;635;p37"/>
          <p:cNvGrpSpPr/>
          <p:nvPr/>
        </p:nvGrpSpPr>
        <p:grpSpPr>
          <a:xfrm>
            <a:off x="4000500" y="3137069"/>
            <a:ext cx="4343400" cy="1477108"/>
            <a:chOff x="1560" y="1632"/>
            <a:chExt cx="2736" cy="1008"/>
          </a:xfrm>
        </p:grpSpPr>
        <p:grpSp>
          <p:nvGrpSpPr>
            <p:cNvPr id="636" name="Google Shape;636;p37"/>
            <p:cNvGrpSpPr/>
            <p:nvPr/>
          </p:nvGrpSpPr>
          <p:grpSpPr>
            <a:xfrm>
              <a:off x="1560" y="1632"/>
              <a:ext cx="2736" cy="1008"/>
              <a:chOff x="1152" y="1872"/>
              <a:chExt cx="1392" cy="1008"/>
            </a:xfrm>
          </p:grpSpPr>
          <p:sp>
            <p:nvSpPr>
              <p:cNvPr id="637" name="Google Shape;637;p37"/>
              <p:cNvSpPr/>
              <p:nvPr/>
            </p:nvSpPr>
            <p:spPr>
              <a:xfrm>
                <a:off x="1588" y="1902"/>
                <a:ext cx="329" cy="33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1871" y="1872"/>
                <a:ext cx="266" cy="264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2125" y="2152"/>
                <a:ext cx="419" cy="417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1307" y="2335"/>
                <a:ext cx="486" cy="48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1997" y="2399"/>
                <a:ext cx="358" cy="357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1183" y="2431"/>
                <a:ext cx="265" cy="26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1152" y="2213"/>
                <a:ext cx="264" cy="266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1278" y="1964"/>
                <a:ext cx="421" cy="42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1653" y="2461"/>
                <a:ext cx="421" cy="41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2186" y="1996"/>
                <a:ext cx="324" cy="32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2091" y="1872"/>
                <a:ext cx="296" cy="296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1261" y="1948"/>
                <a:ext cx="1213" cy="807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807" extrusionOk="0">
                    <a:moveTo>
                      <a:pt x="373" y="82"/>
                    </a:moveTo>
                    <a:lnTo>
                      <a:pt x="426" y="23"/>
                    </a:lnTo>
                    <a:lnTo>
                      <a:pt x="650" y="27"/>
                    </a:lnTo>
                    <a:lnTo>
                      <a:pt x="811" y="0"/>
                    </a:lnTo>
                    <a:lnTo>
                      <a:pt x="1013" y="96"/>
                    </a:lnTo>
                    <a:lnTo>
                      <a:pt x="1113" y="69"/>
                    </a:lnTo>
                    <a:lnTo>
                      <a:pt x="1168" y="82"/>
                    </a:lnTo>
                    <a:lnTo>
                      <a:pt x="1180" y="320"/>
                    </a:lnTo>
                    <a:lnTo>
                      <a:pt x="1212" y="359"/>
                    </a:lnTo>
                    <a:lnTo>
                      <a:pt x="1118" y="543"/>
                    </a:lnTo>
                    <a:lnTo>
                      <a:pt x="1017" y="417"/>
                    </a:lnTo>
                    <a:lnTo>
                      <a:pt x="990" y="481"/>
                    </a:lnTo>
                    <a:lnTo>
                      <a:pt x="845" y="737"/>
                    </a:lnTo>
                    <a:lnTo>
                      <a:pt x="367" y="806"/>
                    </a:lnTo>
                    <a:lnTo>
                      <a:pt x="117" y="757"/>
                    </a:lnTo>
                    <a:lnTo>
                      <a:pt x="40" y="598"/>
                    </a:lnTo>
                    <a:lnTo>
                      <a:pt x="40" y="435"/>
                    </a:lnTo>
                    <a:lnTo>
                      <a:pt x="0" y="300"/>
                    </a:lnTo>
                    <a:lnTo>
                      <a:pt x="373" y="82"/>
                    </a:lnTo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9" name="Google Shape;649;p37"/>
            <p:cNvSpPr/>
            <p:nvPr/>
          </p:nvSpPr>
          <p:spPr>
            <a:xfrm>
              <a:off x="2069" y="1916"/>
              <a:ext cx="1321" cy="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525" tIns="41025" rIns="83525" bIns="410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877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Sistemas!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8"/>
          <p:cNvGrpSpPr/>
          <p:nvPr/>
        </p:nvGrpSpPr>
        <p:grpSpPr>
          <a:xfrm>
            <a:off x="4267200" y="2951107"/>
            <a:ext cx="3352800" cy="1828800"/>
            <a:chOff x="2405" y="2797"/>
            <a:chExt cx="2485" cy="1470"/>
          </a:xfrm>
        </p:grpSpPr>
        <p:pic>
          <p:nvPicPr>
            <p:cNvPr id="655" name="Google Shape;655;p38" descr="AG00459_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70" y="2797"/>
              <a:ext cx="1440" cy="12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6" name="Google Shape;656;p38"/>
            <p:cNvGrpSpPr/>
            <p:nvPr/>
          </p:nvGrpSpPr>
          <p:grpSpPr>
            <a:xfrm>
              <a:off x="3181" y="3420"/>
              <a:ext cx="582" cy="154"/>
              <a:chOff x="983" y="3071"/>
              <a:chExt cx="582" cy="154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983" y="3071"/>
                <a:ext cx="394" cy="154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8" extrusionOk="0">
                    <a:moveTo>
                      <a:pt x="0" y="308"/>
                    </a:moveTo>
                    <a:lnTo>
                      <a:pt x="0" y="128"/>
                    </a:lnTo>
                    <a:lnTo>
                      <a:pt x="789" y="0"/>
                    </a:lnTo>
                    <a:lnTo>
                      <a:pt x="789" y="219"/>
                    </a:lnTo>
                    <a:lnTo>
                      <a:pt x="0" y="308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1377" y="3071"/>
                <a:ext cx="188" cy="10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19" extrusionOk="0">
                    <a:moveTo>
                      <a:pt x="0" y="0"/>
                    </a:moveTo>
                    <a:lnTo>
                      <a:pt x="0" y="219"/>
                    </a:lnTo>
                    <a:lnTo>
                      <a:pt x="376" y="219"/>
                    </a:lnTo>
                    <a:lnTo>
                      <a:pt x="376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9" name="Google Shape;659;p38"/>
            <p:cNvSpPr/>
            <p:nvPr/>
          </p:nvSpPr>
          <p:spPr>
            <a:xfrm>
              <a:off x="3398" y="3133"/>
              <a:ext cx="142" cy="521"/>
            </a:xfrm>
            <a:custGeom>
              <a:avLst/>
              <a:gdLst/>
              <a:ahLst/>
              <a:cxnLst/>
              <a:rect l="l" t="t" r="r" b="b"/>
              <a:pathLst>
                <a:path w="284" h="1764" extrusionOk="0">
                  <a:moveTo>
                    <a:pt x="0" y="1764"/>
                  </a:moveTo>
                  <a:lnTo>
                    <a:pt x="80" y="0"/>
                  </a:lnTo>
                  <a:lnTo>
                    <a:pt x="205" y="0"/>
                  </a:lnTo>
                  <a:lnTo>
                    <a:pt x="284" y="1764"/>
                  </a:lnTo>
                  <a:lnTo>
                    <a:pt x="0" y="176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3524" y="3133"/>
              <a:ext cx="143" cy="517"/>
            </a:xfrm>
            <a:custGeom>
              <a:avLst/>
              <a:gdLst/>
              <a:ahLst/>
              <a:cxnLst/>
              <a:rect l="l" t="t" r="r" b="b"/>
              <a:pathLst>
                <a:path w="284" h="1751" extrusionOk="0">
                  <a:moveTo>
                    <a:pt x="0" y="1751"/>
                  </a:moveTo>
                  <a:lnTo>
                    <a:pt x="78" y="0"/>
                  </a:lnTo>
                  <a:lnTo>
                    <a:pt x="205" y="0"/>
                  </a:lnTo>
                  <a:lnTo>
                    <a:pt x="284" y="1751"/>
                  </a:lnTo>
                  <a:lnTo>
                    <a:pt x="0" y="175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481" y="4010"/>
              <a:ext cx="201" cy="48"/>
            </a:xfrm>
            <a:custGeom>
              <a:avLst/>
              <a:gdLst/>
              <a:ahLst/>
              <a:cxnLst/>
              <a:rect l="l" t="t" r="r" b="b"/>
              <a:pathLst>
                <a:path w="402" h="96" extrusionOk="0">
                  <a:moveTo>
                    <a:pt x="0" y="74"/>
                  </a:moveTo>
                  <a:lnTo>
                    <a:pt x="305" y="0"/>
                  </a:lnTo>
                  <a:lnTo>
                    <a:pt x="402" y="24"/>
                  </a:lnTo>
                  <a:lnTo>
                    <a:pt x="77" y="9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481" y="4046"/>
              <a:ext cx="38" cy="35"/>
            </a:xfrm>
            <a:custGeom>
              <a:avLst/>
              <a:gdLst/>
              <a:ahLst/>
              <a:cxnLst/>
              <a:rect l="l" t="t" r="r" b="b"/>
              <a:pathLst>
                <a:path w="77" h="68" extrusionOk="0">
                  <a:moveTo>
                    <a:pt x="0" y="0"/>
                  </a:moveTo>
                  <a:lnTo>
                    <a:pt x="77" y="22"/>
                  </a:lnTo>
                  <a:lnTo>
                    <a:pt x="77" y="68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481" y="3812"/>
              <a:ext cx="153" cy="19"/>
            </a:xfrm>
            <a:custGeom>
              <a:avLst/>
              <a:gdLst/>
              <a:ahLst/>
              <a:cxnLst/>
              <a:rect l="l" t="t" r="r" b="b"/>
              <a:pathLst>
                <a:path w="305" h="37" extrusionOk="0">
                  <a:moveTo>
                    <a:pt x="0" y="16"/>
                  </a:moveTo>
                  <a:lnTo>
                    <a:pt x="305" y="0"/>
                  </a:lnTo>
                  <a:lnTo>
                    <a:pt x="279" y="22"/>
                  </a:lnTo>
                  <a:lnTo>
                    <a:pt x="0" y="3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F1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481" y="4005"/>
              <a:ext cx="153" cy="41"/>
            </a:xfrm>
            <a:custGeom>
              <a:avLst/>
              <a:gdLst/>
              <a:ahLst/>
              <a:cxnLst/>
              <a:rect l="l" t="t" r="r" b="b"/>
              <a:pathLst>
                <a:path w="305" h="84" extrusionOk="0">
                  <a:moveTo>
                    <a:pt x="0" y="84"/>
                  </a:moveTo>
                  <a:lnTo>
                    <a:pt x="305" y="10"/>
                  </a:lnTo>
                  <a:lnTo>
                    <a:pt x="279" y="0"/>
                  </a:lnTo>
                  <a:lnTo>
                    <a:pt x="0" y="6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5635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2405" y="3509"/>
              <a:ext cx="1243" cy="758"/>
            </a:xfrm>
            <a:custGeom>
              <a:avLst/>
              <a:gdLst/>
              <a:ahLst/>
              <a:cxnLst/>
              <a:rect l="l" t="t" r="r" b="b"/>
              <a:pathLst>
                <a:path w="2487" h="1515" extrusionOk="0">
                  <a:moveTo>
                    <a:pt x="2487" y="0"/>
                  </a:moveTo>
                  <a:lnTo>
                    <a:pt x="2487" y="1515"/>
                  </a:lnTo>
                  <a:lnTo>
                    <a:pt x="0" y="894"/>
                  </a:lnTo>
                  <a:lnTo>
                    <a:pt x="0" y="272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3648" y="3509"/>
              <a:ext cx="1242" cy="758"/>
            </a:xfrm>
            <a:custGeom>
              <a:avLst/>
              <a:gdLst/>
              <a:ahLst/>
              <a:cxnLst/>
              <a:rect l="l" t="t" r="r" b="b"/>
              <a:pathLst>
                <a:path w="2484" h="1515" extrusionOk="0">
                  <a:moveTo>
                    <a:pt x="0" y="0"/>
                  </a:moveTo>
                  <a:lnTo>
                    <a:pt x="0" y="1515"/>
                  </a:lnTo>
                  <a:lnTo>
                    <a:pt x="2484" y="894"/>
                  </a:lnTo>
                  <a:lnTo>
                    <a:pt x="2484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481" y="3812"/>
              <a:ext cx="153" cy="234"/>
            </a:xfrm>
            <a:custGeom>
              <a:avLst/>
              <a:gdLst/>
              <a:ahLst/>
              <a:cxnLst/>
              <a:rect l="l" t="t" r="r" b="b"/>
              <a:pathLst>
                <a:path w="305" h="468" extrusionOk="0">
                  <a:moveTo>
                    <a:pt x="0" y="468"/>
                  </a:moveTo>
                  <a:lnTo>
                    <a:pt x="0" y="16"/>
                  </a:lnTo>
                  <a:lnTo>
                    <a:pt x="305" y="0"/>
                  </a:lnTo>
                  <a:lnTo>
                    <a:pt x="305" y="3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472C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8" name="Google Shape;668;p38"/>
            <p:cNvGrpSpPr/>
            <p:nvPr/>
          </p:nvGrpSpPr>
          <p:grpSpPr>
            <a:xfrm>
              <a:off x="4685" y="3695"/>
              <a:ext cx="73" cy="156"/>
              <a:chOff x="2487" y="3346"/>
              <a:chExt cx="73" cy="156"/>
            </a:xfrm>
          </p:grpSpPr>
          <p:sp>
            <p:nvSpPr>
              <p:cNvPr id="669" name="Google Shape;669;p38"/>
              <p:cNvSpPr/>
              <p:nvPr/>
            </p:nvSpPr>
            <p:spPr>
              <a:xfrm>
                <a:off x="2487" y="3346"/>
                <a:ext cx="73" cy="15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2" extrusionOk="0">
                    <a:moveTo>
                      <a:pt x="0" y="0"/>
                    </a:moveTo>
                    <a:lnTo>
                      <a:pt x="144" y="8"/>
                    </a:lnTo>
                    <a:lnTo>
                      <a:pt x="144" y="305"/>
                    </a:lnTo>
                    <a:lnTo>
                      <a:pt x="0" y="3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556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70" name="Google Shape;670;p38"/>
              <p:cNvCxnSpPr/>
              <p:nvPr/>
            </p:nvCxnSpPr>
            <p:spPr>
              <a:xfrm rot="10800000" flipH="1">
                <a:off x="2507" y="3412"/>
                <a:ext cx="25" cy="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85A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38"/>
              <p:cNvCxnSpPr/>
              <p:nvPr/>
            </p:nvCxnSpPr>
            <p:spPr>
              <a:xfrm rot="10800000" flipH="1">
                <a:off x="2500" y="3435"/>
                <a:ext cx="32" cy="33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85A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38"/>
              <p:cNvCxnSpPr/>
              <p:nvPr/>
            </p:nvCxnSpPr>
            <p:spPr>
              <a:xfrm rot="10800000" flipH="1">
                <a:off x="2532" y="3407"/>
                <a:ext cx="17" cy="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85A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38"/>
              <p:cNvCxnSpPr/>
              <p:nvPr/>
            </p:nvCxnSpPr>
            <p:spPr>
              <a:xfrm>
                <a:off x="2487" y="3398"/>
                <a:ext cx="73" cy="2"/>
              </a:xfrm>
              <a:prstGeom prst="straightConnector1">
                <a:avLst/>
              </a:prstGeom>
              <a:noFill/>
              <a:ln w="9525" cap="flat" cmpd="sng">
                <a:solidFill>
                  <a:srgbClr val="272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4" name="Google Shape;674;p38"/>
              <p:cNvCxnSpPr/>
              <p:nvPr/>
            </p:nvCxnSpPr>
            <p:spPr>
              <a:xfrm rot="10800000" flipH="1">
                <a:off x="2487" y="3449"/>
                <a:ext cx="73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272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5" name="Google Shape;675;p38"/>
              <p:cNvCxnSpPr/>
              <p:nvPr/>
            </p:nvCxnSpPr>
            <p:spPr>
              <a:xfrm>
                <a:off x="2523" y="3348"/>
                <a:ext cx="1" cy="1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272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6" name="Google Shape;676;p38"/>
              <p:cNvSpPr/>
              <p:nvPr/>
            </p:nvSpPr>
            <p:spPr>
              <a:xfrm>
                <a:off x="2487" y="3346"/>
                <a:ext cx="73" cy="15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2" extrusionOk="0">
                    <a:moveTo>
                      <a:pt x="0" y="0"/>
                    </a:moveTo>
                    <a:lnTo>
                      <a:pt x="144" y="8"/>
                    </a:lnTo>
                    <a:lnTo>
                      <a:pt x="144" y="305"/>
                    </a:lnTo>
                    <a:lnTo>
                      <a:pt x="0" y="312"/>
                    </a:lnTo>
                    <a:lnTo>
                      <a:pt x="0" y="0"/>
                    </a:lnTo>
                  </a:path>
                </a:pathLst>
              </a:custGeom>
              <a:noFill/>
              <a:ln w="11100" cap="flat" cmpd="sng">
                <a:solidFill>
                  <a:srgbClr val="2121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77" name="Google Shape;677;p38" descr="j028309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08" y="3610"/>
              <a:ext cx="421" cy="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38" descr="j02951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82" y="3674"/>
              <a:ext cx="576" cy="3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9" name="Google Shape;679;p38"/>
            <p:cNvGrpSpPr/>
            <p:nvPr/>
          </p:nvGrpSpPr>
          <p:grpSpPr>
            <a:xfrm>
              <a:off x="2438" y="3578"/>
              <a:ext cx="1200" cy="629"/>
              <a:chOff x="238" y="3247"/>
              <a:chExt cx="1130" cy="490"/>
            </a:xfrm>
          </p:grpSpPr>
          <p:sp>
            <p:nvSpPr>
              <p:cNvPr id="680" name="Google Shape;680;p38"/>
              <p:cNvSpPr/>
              <p:nvPr/>
            </p:nvSpPr>
            <p:spPr>
              <a:xfrm>
                <a:off x="238" y="3247"/>
                <a:ext cx="1130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978" extrusionOk="0">
                    <a:moveTo>
                      <a:pt x="0" y="158"/>
                    </a:moveTo>
                    <a:lnTo>
                      <a:pt x="0" y="588"/>
                    </a:lnTo>
                    <a:lnTo>
                      <a:pt x="2260" y="978"/>
                    </a:lnTo>
                    <a:lnTo>
                      <a:pt x="2260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4040FF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1" name="Google Shape;681;p38"/>
              <p:cNvCxnSpPr/>
              <p:nvPr/>
            </p:nvCxnSpPr>
            <p:spPr>
              <a:xfrm flipH="1">
                <a:off x="238" y="3330"/>
                <a:ext cx="1130" cy="3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38"/>
              <p:cNvCxnSpPr/>
              <p:nvPr/>
            </p:nvCxnSpPr>
            <p:spPr>
              <a:xfrm rot="10800000">
                <a:off x="238" y="3399"/>
                <a:ext cx="1130" cy="1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38"/>
              <p:cNvCxnSpPr/>
              <p:nvPr/>
            </p:nvCxnSpPr>
            <p:spPr>
              <a:xfrm rot="10800000">
                <a:off x="238" y="3435"/>
                <a:ext cx="1130" cy="5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38"/>
              <p:cNvCxnSpPr/>
              <p:nvPr/>
            </p:nvCxnSpPr>
            <p:spPr>
              <a:xfrm rot="10800000">
                <a:off x="238" y="3471"/>
                <a:ext cx="1130" cy="10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38"/>
              <p:cNvCxnSpPr/>
              <p:nvPr/>
            </p:nvCxnSpPr>
            <p:spPr>
              <a:xfrm rot="10800000">
                <a:off x="238" y="3507"/>
                <a:ext cx="1130" cy="14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38"/>
              <p:cNvCxnSpPr/>
              <p:nvPr/>
            </p:nvCxnSpPr>
            <p:spPr>
              <a:xfrm>
                <a:off x="1263" y="3258"/>
                <a:ext cx="1" cy="45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38"/>
              <p:cNvCxnSpPr/>
              <p:nvPr/>
            </p:nvCxnSpPr>
            <p:spPr>
              <a:xfrm>
                <a:off x="1170" y="3263"/>
                <a:ext cx="1" cy="440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38"/>
              <p:cNvCxnSpPr/>
              <p:nvPr/>
            </p:nvCxnSpPr>
            <p:spPr>
              <a:xfrm>
                <a:off x="1092" y="3268"/>
                <a:ext cx="1" cy="42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38"/>
              <p:cNvCxnSpPr/>
              <p:nvPr/>
            </p:nvCxnSpPr>
            <p:spPr>
              <a:xfrm>
                <a:off x="1014" y="3274"/>
                <a:ext cx="1" cy="40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38"/>
              <p:cNvCxnSpPr/>
              <p:nvPr/>
            </p:nvCxnSpPr>
            <p:spPr>
              <a:xfrm>
                <a:off x="940" y="3278"/>
                <a:ext cx="1" cy="386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38"/>
              <p:cNvCxnSpPr/>
              <p:nvPr/>
            </p:nvCxnSpPr>
            <p:spPr>
              <a:xfrm>
                <a:off x="882" y="3281"/>
                <a:ext cx="1" cy="37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38"/>
              <p:cNvCxnSpPr/>
              <p:nvPr/>
            </p:nvCxnSpPr>
            <p:spPr>
              <a:xfrm>
                <a:off x="823" y="3286"/>
                <a:ext cx="1" cy="357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38"/>
              <p:cNvCxnSpPr/>
              <p:nvPr/>
            </p:nvCxnSpPr>
            <p:spPr>
              <a:xfrm>
                <a:off x="772" y="3291"/>
                <a:ext cx="1" cy="34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38"/>
              <p:cNvCxnSpPr/>
              <p:nvPr/>
            </p:nvCxnSpPr>
            <p:spPr>
              <a:xfrm>
                <a:off x="719" y="3293"/>
                <a:ext cx="1" cy="33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5" name="Google Shape;695;p38"/>
              <p:cNvCxnSpPr/>
              <p:nvPr/>
            </p:nvCxnSpPr>
            <p:spPr>
              <a:xfrm>
                <a:off x="667" y="3297"/>
                <a:ext cx="1" cy="319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6" name="Google Shape;696;p38"/>
              <p:cNvCxnSpPr/>
              <p:nvPr/>
            </p:nvCxnSpPr>
            <p:spPr>
              <a:xfrm>
                <a:off x="619" y="3300"/>
                <a:ext cx="1" cy="30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7" name="Google Shape;697;p38"/>
              <p:cNvCxnSpPr/>
              <p:nvPr/>
            </p:nvCxnSpPr>
            <p:spPr>
              <a:xfrm>
                <a:off x="570" y="3304"/>
                <a:ext cx="1" cy="295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8" name="Google Shape;698;p38"/>
              <p:cNvCxnSpPr/>
              <p:nvPr/>
            </p:nvCxnSpPr>
            <p:spPr>
              <a:xfrm>
                <a:off x="472" y="3311"/>
                <a:ext cx="1" cy="27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38"/>
              <p:cNvCxnSpPr/>
              <p:nvPr/>
            </p:nvCxnSpPr>
            <p:spPr>
              <a:xfrm>
                <a:off x="433" y="3314"/>
                <a:ext cx="1" cy="26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38"/>
              <p:cNvCxnSpPr/>
              <p:nvPr/>
            </p:nvCxnSpPr>
            <p:spPr>
              <a:xfrm>
                <a:off x="395" y="3316"/>
                <a:ext cx="1" cy="25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1" name="Google Shape;701;p38"/>
              <p:cNvCxnSpPr/>
              <p:nvPr/>
            </p:nvCxnSpPr>
            <p:spPr>
              <a:xfrm>
                <a:off x="355" y="3319"/>
                <a:ext cx="1" cy="24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2" name="Google Shape;702;p38"/>
              <p:cNvCxnSpPr/>
              <p:nvPr/>
            </p:nvCxnSpPr>
            <p:spPr>
              <a:xfrm>
                <a:off x="316" y="3321"/>
                <a:ext cx="1" cy="234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3" name="Google Shape;703;p38"/>
              <p:cNvCxnSpPr/>
              <p:nvPr/>
            </p:nvCxnSpPr>
            <p:spPr>
              <a:xfrm>
                <a:off x="278" y="3324"/>
                <a:ext cx="1" cy="226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04" name="Google Shape;704;p38"/>
              <p:cNvSpPr/>
              <p:nvPr/>
            </p:nvSpPr>
            <p:spPr>
              <a:xfrm>
                <a:off x="238" y="3247"/>
                <a:ext cx="1130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978" extrusionOk="0">
                    <a:moveTo>
                      <a:pt x="0" y="158"/>
                    </a:moveTo>
                    <a:lnTo>
                      <a:pt x="0" y="588"/>
                    </a:lnTo>
                    <a:lnTo>
                      <a:pt x="2260" y="978"/>
                    </a:lnTo>
                    <a:lnTo>
                      <a:pt x="2260" y="0"/>
                    </a:lnTo>
                    <a:lnTo>
                      <a:pt x="0" y="158"/>
                    </a:lnTo>
                  </a:path>
                </a:pathLst>
              </a:custGeom>
              <a:noFill/>
              <a:ln w="11100" cap="flat" cmpd="sng">
                <a:solidFill>
                  <a:srgbClr val="20202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5" name="Google Shape;705;p38"/>
              <p:cNvGrpSpPr/>
              <p:nvPr/>
            </p:nvGrpSpPr>
            <p:grpSpPr>
              <a:xfrm>
                <a:off x="295" y="3308"/>
                <a:ext cx="1011" cy="286"/>
                <a:chOff x="295" y="3308"/>
                <a:chExt cx="1011" cy="286"/>
              </a:xfrm>
            </p:grpSpPr>
            <p:cxnSp>
              <p:nvCxnSpPr>
                <p:cNvPr id="706" name="Google Shape;706;p38"/>
                <p:cNvCxnSpPr/>
                <p:nvPr/>
              </p:nvCxnSpPr>
              <p:spPr>
                <a:xfrm rot="10800000" flipH="1">
                  <a:off x="295" y="3396"/>
                  <a:ext cx="39" cy="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7" name="Google Shape;707;p38"/>
                <p:cNvCxnSpPr/>
                <p:nvPr/>
              </p:nvCxnSpPr>
              <p:spPr>
                <a:xfrm rot="10800000" flipH="1">
                  <a:off x="344" y="3353"/>
                  <a:ext cx="61" cy="5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708;p38"/>
                <p:cNvCxnSpPr/>
                <p:nvPr/>
              </p:nvCxnSpPr>
              <p:spPr>
                <a:xfrm rot="10800000" flipH="1">
                  <a:off x="299" y="3447"/>
                  <a:ext cx="45" cy="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9" name="Google Shape;709;p38"/>
                <p:cNvCxnSpPr/>
                <p:nvPr/>
              </p:nvCxnSpPr>
              <p:spPr>
                <a:xfrm rot="10800000" flipH="1">
                  <a:off x="350" y="3425"/>
                  <a:ext cx="45" cy="4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0" name="Google Shape;710;p38"/>
                <p:cNvCxnSpPr/>
                <p:nvPr/>
              </p:nvCxnSpPr>
              <p:spPr>
                <a:xfrm rot="10800000" flipH="1">
                  <a:off x="515" y="3332"/>
                  <a:ext cx="99" cy="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1" name="Google Shape;711;p38"/>
                <p:cNvCxnSpPr/>
                <p:nvPr/>
              </p:nvCxnSpPr>
              <p:spPr>
                <a:xfrm rot="10800000" flipH="1">
                  <a:off x="453" y="3399"/>
                  <a:ext cx="126" cy="11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2" name="Google Shape;712;p38"/>
                <p:cNvCxnSpPr/>
                <p:nvPr/>
              </p:nvCxnSpPr>
              <p:spPr>
                <a:xfrm rot="10800000" flipH="1">
                  <a:off x="540" y="3367"/>
                  <a:ext cx="95" cy="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713;p38"/>
                <p:cNvCxnSpPr/>
                <p:nvPr/>
              </p:nvCxnSpPr>
              <p:spPr>
                <a:xfrm rot="10800000" flipH="1">
                  <a:off x="401" y="3434"/>
                  <a:ext cx="52" cy="4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4" name="Google Shape;714;p38"/>
                <p:cNvCxnSpPr/>
                <p:nvPr/>
              </p:nvCxnSpPr>
              <p:spPr>
                <a:xfrm rot="10800000" flipH="1">
                  <a:off x="709" y="3308"/>
                  <a:ext cx="86" cy="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5" name="Google Shape;715;p38"/>
                <p:cNvCxnSpPr/>
                <p:nvPr/>
              </p:nvCxnSpPr>
              <p:spPr>
                <a:xfrm rot="10800000" flipH="1">
                  <a:off x="604" y="3437"/>
                  <a:ext cx="72" cy="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6" name="Google Shape;716;p38"/>
                <p:cNvCxnSpPr/>
                <p:nvPr/>
              </p:nvCxnSpPr>
              <p:spPr>
                <a:xfrm rot="10800000" flipH="1">
                  <a:off x="677" y="3367"/>
                  <a:ext cx="109" cy="9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7" name="Google Shape;717;p38"/>
                <p:cNvCxnSpPr/>
                <p:nvPr/>
              </p:nvCxnSpPr>
              <p:spPr>
                <a:xfrm rot="10800000" flipH="1">
                  <a:off x="693" y="3488"/>
                  <a:ext cx="66" cy="5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8" name="Google Shape;718;p38"/>
                <p:cNvCxnSpPr/>
                <p:nvPr/>
              </p:nvCxnSpPr>
              <p:spPr>
                <a:xfrm rot="10800000" flipH="1">
                  <a:off x="789" y="3394"/>
                  <a:ext cx="108" cy="9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9" name="Google Shape;719;p38"/>
                <p:cNvCxnSpPr/>
                <p:nvPr/>
              </p:nvCxnSpPr>
              <p:spPr>
                <a:xfrm rot="10800000" flipH="1">
                  <a:off x="897" y="3327"/>
                  <a:ext cx="96" cy="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0" name="Google Shape;720;p38"/>
                <p:cNvCxnSpPr/>
                <p:nvPr/>
              </p:nvCxnSpPr>
              <p:spPr>
                <a:xfrm rot="10800000" flipH="1">
                  <a:off x="810" y="3358"/>
                  <a:ext cx="96" cy="8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1" name="Google Shape;721;p38"/>
                <p:cNvCxnSpPr/>
                <p:nvPr/>
              </p:nvCxnSpPr>
              <p:spPr>
                <a:xfrm rot="10800000" flipH="1">
                  <a:off x="754" y="3477"/>
                  <a:ext cx="92" cy="7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38"/>
                <p:cNvCxnSpPr/>
                <p:nvPr/>
              </p:nvCxnSpPr>
              <p:spPr>
                <a:xfrm rot="10800000" flipH="1">
                  <a:off x="978" y="3310"/>
                  <a:ext cx="112" cy="1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3" name="Google Shape;723;p38"/>
                <p:cNvCxnSpPr/>
                <p:nvPr/>
              </p:nvCxnSpPr>
              <p:spPr>
                <a:xfrm rot="10800000" flipH="1">
                  <a:off x="928" y="3384"/>
                  <a:ext cx="127" cy="12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4" name="Google Shape;724;p38"/>
                <p:cNvCxnSpPr/>
                <p:nvPr/>
              </p:nvCxnSpPr>
              <p:spPr>
                <a:xfrm rot="10800000" flipH="1">
                  <a:off x="892" y="3488"/>
                  <a:ext cx="112" cy="1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5" name="Google Shape;725;p38"/>
                <p:cNvCxnSpPr/>
                <p:nvPr/>
              </p:nvCxnSpPr>
              <p:spPr>
                <a:xfrm rot="10800000" flipH="1">
                  <a:off x="996" y="3425"/>
                  <a:ext cx="99" cy="9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8"/>
                <p:cNvCxnSpPr/>
                <p:nvPr/>
              </p:nvCxnSpPr>
              <p:spPr>
                <a:xfrm rot="10800000" flipH="1">
                  <a:off x="1157" y="3360"/>
                  <a:ext cx="84" cy="8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7" name="Google Shape;727;p38"/>
                <p:cNvCxnSpPr/>
                <p:nvPr/>
              </p:nvCxnSpPr>
              <p:spPr>
                <a:xfrm rot="10800000" flipH="1">
                  <a:off x="1129" y="3509"/>
                  <a:ext cx="78" cy="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8" name="Google Shape;728;p38"/>
                <p:cNvCxnSpPr/>
                <p:nvPr/>
              </p:nvCxnSpPr>
              <p:spPr>
                <a:xfrm rot="10800000" flipH="1">
                  <a:off x="1216" y="3438"/>
                  <a:ext cx="90" cy="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29" name="Google Shape;729;p38"/>
              <p:cNvCxnSpPr/>
              <p:nvPr/>
            </p:nvCxnSpPr>
            <p:spPr>
              <a:xfrm>
                <a:off x="522" y="3307"/>
                <a:ext cx="1" cy="285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730" name="Google Shape;730;p38" descr="j02969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82" y="3626"/>
              <a:ext cx="504" cy="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1" name="Google Shape;731;p38"/>
            <p:cNvGrpSpPr/>
            <p:nvPr/>
          </p:nvGrpSpPr>
          <p:grpSpPr>
            <a:xfrm>
              <a:off x="3734" y="3590"/>
              <a:ext cx="680" cy="581"/>
              <a:chOff x="1517" y="3247"/>
              <a:chExt cx="680" cy="490"/>
            </a:xfrm>
          </p:grpSpPr>
          <p:sp>
            <p:nvSpPr>
              <p:cNvPr id="732" name="Google Shape;732;p38"/>
              <p:cNvSpPr/>
              <p:nvPr/>
            </p:nvSpPr>
            <p:spPr>
              <a:xfrm>
                <a:off x="1517" y="3247"/>
                <a:ext cx="680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978" extrusionOk="0">
                    <a:moveTo>
                      <a:pt x="1358" y="75"/>
                    </a:moveTo>
                    <a:lnTo>
                      <a:pt x="1358" y="735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1358" y="75"/>
                    </a:lnTo>
                    <a:close/>
                  </a:path>
                </a:pathLst>
              </a:custGeom>
              <a:solidFill>
                <a:srgbClr val="4040FF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3" name="Google Shape;733;p38"/>
              <p:cNvCxnSpPr/>
              <p:nvPr/>
            </p:nvCxnSpPr>
            <p:spPr>
              <a:xfrm>
                <a:off x="1794" y="3264"/>
                <a:ext cx="1" cy="42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303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38"/>
              <p:cNvCxnSpPr/>
              <p:nvPr/>
            </p:nvCxnSpPr>
            <p:spPr>
              <a:xfrm>
                <a:off x="1869" y="3270"/>
                <a:ext cx="1" cy="409"/>
              </a:xfrm>
              <a:prstGeom prst="straightConnector1">
                <a:avLst/>
              </a:prstGeom>
              <a:noFill/>
              <a:ln w="11100" cap="flat" cmpd="sng">
                <a:solidFill>
                  <a:srgbClr val="303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38"/>
              <p:cNvCxnSpPr/>
              <p:nvPr/>
            </p:nvCxnSpPr>
            <p:spPr>
              <a:xfrm>
                <a:off x="1942" y="3274"/>
                <a:ext cx="1" cy="39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303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6" name="Google Shape;736;p38"/>
              <p:cNvSpPr/>
              <p:nvPr/>
            </p:nvSpPr>
            <p:spPr>
              <a:xfrm>
                <a:off x="1529" y="3247"/>
                <a:ext cx="668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978" extrusionOk="0">
                    <a:moveTo>
                      <a:pt x="0" y="0"/>
                    </a:moveTo>
                    <a:lnTo>
                      <a:pt x="0" y="978"/>
                    </a:lnTo>
                    <a:lnTo>
                      <a:pt x="1335" y="735"/>
                    </a:lnTo>
                    <a:lnTo>
                      <a:pt x="1335" y="75"/>
                    </a:lnTo>
                    <a:lnTo>
                      <a:pt x="0" y="0"/>
                    </a:lnTo>
                  </a:path>
                </a:pathLst>
              </a:custGeom>
              <a:noFill/>
              <a:ln w="11100" cap="flat" cmpd="sng">
                <a:solidFill>
                  <a:srgbClr val="2121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7" name="Google Shape;737;p38"/>
              <p:cNvCxnSpPr/>
              <p:nvPr/>
            </p:nvCxnSpPr>
            <p:spPr>
              <a:xfrm>
                <a:off x="1623" y="3258"/>
                <a:ext cx="1" cy="45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38"/>
              <p:cNvCxnSpPr/>
              <p:nvPr/>
            </p:nvCxnSpPr>
            <p:spPr>
              <a:xfrm>
                <a:off x="1793" y="3268"/>
                <a:ext cx="1" cy="42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9" name="Google Shape;739;p38"/>
              <p:cNvCxnSpPr/>
              <p:nvPr/>
            </p:nvCxnSpPr>
            <p:spPr>
              <a:xfrm>
                <a:off x="1871" y="3274"/>
                <a:ext cx="1" cy="40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0" name="Google Shape;740;p38"/>
              <p:cNvCxnSpPr/>
              <p:nvPr/>
            </p:nvCxnSpPr>
            <p:spPr>
              <a:xfrm>
                <a:off x="2004" y="3281"/>
                <a:ext cx="1" cy="37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38"/>
              <p:cNvCxnSpPr/>
              <p:nvPr/>
            </p:nvCxnSpPr>
            <p:spPr>
              <a:xfrm>
                <a:off x="2062" y="3286"/>
                <a:ext cx="1" cy="357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38"/>
              <p:cNvCxnSpPr/>
              <p:nvPr/>
            </p:nvCxnSpPr>
            <p:spPr>
              <a:xfrm>
                <a:off x="2114" y="3291"/>
                <a:ext cx="1" cy="34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" name="Google Shape;743;p38"/>
              <p:cNvCxnSpPr/>
              <p:nvPr/>
            </p:nvCxnSpPr>
            <p:spPr>
              <a:xfrm>
                <a:off x="2167" y="3293"/>
                <a:ext cx="1" cy="33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44" name="Google Shape;744;p38"/>
              <p:cNvGrpSpPr/>
              <p:nvPr/>
            </p:nvGrpSpPr>
            <p:grpSpPr>
              <a:xfrm>
                <a:off x="1579" y="3308"/>
                <a:ext cx="614" cy="323"/>
                <a:chOff x="1579" y="3308"/>
                <a:chExt cx="614" cy="323"/>
              </a:xfrm>
            </p:grpSpPr>
            <p:cxnSp>
              <p:nvCxnSpPr>
                <p:cNvPr id="745" name="Google Shape;745;p38"/>
                <p:cNvCxnSpPr/>
                <p:nvPr/>
              </p:nvCxnSpPr>
              <p:spPr>
                <a:xfrm rot="10800000">
                  <a:off x="2090" y="3308"/>
                  <a:ext cx="86" cy="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6" name="Google Shape;746;p38"/>
                <p:cNvCxnSpPr/>
                <p:nvPr/>
              </p:nvCxnSpPr>
              <p:spPr>
                <a:xfrm rot="10800000">
                  <a:off x="2126" y="3488"/>
                  <a:ext cx="67" cy="5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7" name="Google Shape;747;p38"/>
                <p:cNvCxnSpPr/>
                <p:nvPr/>
              </p:nvCxnSpPr>
              <p:spPr>
                <a:xfrm rot="10800000">
                  <a:off x="1989" y="3394"/>
                  <a:ext cx="108" cy="9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38"/>
                <p:cNvCxnSpPr/>
                <p:nvPr/>
              </p:nvCxnSpPr>
              <p:spPr>
                <a:xfrm rot="10800000">
                  <a:off x="1587" y="3331"/>
                  <a:ext cx="97" cy="9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38"/>
                <p:cNvCxnSpPr/>
                <p:nvPr/>
              </p:nvCxnSpPr>
              <p:spPr>
                <a:xfrm rot="10800000">
                  <a:off x="1980" y="3358"/>
                  <a:ext cx="95" cy="8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38"/>
                <p:cNvCxnSpPr/>
                <p:nvPr/>
              </p:nvCxnSpPr>
              <p:spPr>
                <a:xfrm rot="10800000">
                  <a:off x="2039" y="3477"/>
                  <a:ext cx="92" cy="7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38"/>
                <p:cNvCxnSpPr/>
                <p:nvPr/>
              </p:nvCxnSpPr>
              <p:spPr>
                <a:xfrm rot="10800000">
                  <a:off x="1795" y="3310"/>
                  <a:ext cx="113" cy="1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38"/>
                <p:cNvCxnSpPr/>
                <p:nvPr/>
              </p:nvCxnSpPr>
              <p:spPr>
                <a:xfrm rot="10800000">
                  <a:off x="1831" y="3384"/>
                  <a:ext cx="127" cy="12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38"/>
                <p:cNvCxnSpPr/>
                <p:nvPr/>
              </p:nvCxnSpPr>
              <p:spPr>
                <a:xfrm rot="10800000">
                  <a:off x="1702" y="3379"/>
                  <a:ext cx="111" cy="1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38"/>
                <p:cNvCxnSpPr/>
                <p:nvPr/>
              </p:nvCxnSpPr>
              <p:spPr>
                <a:xfrm rot="10800000">
                  <a:off x="1749" y="3538"/>
                  <a:ext cx="99" cy="9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38"/>
                <p:cNvCxnSpPr/>
                <p:nvPr/>
              </p:nvCxnSpPr>
              <p:spPr>
                <a:xfrm rot="10800000">
                  <a:off x="1579" y="3438"/>
                  <a:ext cx="91" cy="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56" name="Google Shape;756;p38"/>
              <p:cNvCxnSpPr/>
              <p:nvPr/>
            </p:nvCxnSpPr>
            <p:spPr>
              <a:xfrm>
                <a:off x="1705" y="3272"/>
                <a:ext cx="1" cy="42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38"/>
              <p:cNvCxnSpPr/>
              <p:nvPr/>
            </p:nvCxnSpPr>
            <p:spPr>
              <a:xfrm>
                <a:off x="1528" y="3323"/>
                <a:ext cx="660" cy="20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38"/>
              <p:cNvCxnSpPr/>
              <p:nvPr/>
            </p:nvCxnSpPr>
            <p:spPr>
              <a:xfrm rot="10800000" flipH="1">
                <a:off x="1532" y="3402"/>
                <a:ext cx="661" cy="4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38"/>
              <p:cNvCxnSpPr/>
              <p:nvPr/>
            </p:nvCxnSpPr>
            <p:spPr>
              <a:xfrm rot="10800000" flipH="1">
                <a:off x="1536" y="3465"/>
                <a:ext cx="652" cy="3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38"/>
              <p:cNvCxnSpPr/>
              <p:nvPr/>
            </p:nvCxnSpPr>
            <p:spPr>
              <a:xfrm rot="10800000" flipH="1">
                <a:off x="1532" y="3573"/>
                <a:ext cx="665" cy="80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38"/>
              <p:cNvCxnSpPr/>
              <p:nvPr/>
            </p:nvCxnSpPr>
            <p:spPr>
              <a:xfrm rot="10800000" flipH="1">
                <a:off x="1536" y="3519"/>
                <a:ext cx="661" cy="59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2" name="Google Shape;762;p38"/>
          <p:cNvSpPr/>
          <p:nvPr/>
        </p:nvSpPr>
        <p:spPr>
          <a:xfrm>
            <a:off x="1067019" y="260648"/>
            <a:ext cx="5726644" cy="43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15" dirty="0">
                <a:solidFill>
                  <a:srgbClr val="3333CC"/>
                </a:solidFill>
                <a:latin typeface="Verdana"/>
                <a:ea typeface="Verdana"/>
                <a:cs typeface="Verdana"/>
                <a:sym typeface="Verdana"/>
              </a:rPr>
              <a:t>Organizações são Sistemas Complexos</a:t>
            </a:r>
            <a:endParaRPr sz="2215" dirty="0">
              <a:solidFill>
                <a:srgbClr val="3333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3" name="Google Shape;763;p38"/>
          <p:cNvSpPr/>
          <p:nvPr/>
        </p:nvSpPr>
        <p:spPr>
          <a:xfrm>
            <a:off x="4039510" y="2142214"/>
            <a:ext cx="3860800" cy="3282463"/>
          </a:xfrm>
          <a:prstGeom prst="ellipse">
            <a:avLst/>
          </a:prstGeom>
          <a:solidFill>
            <a:srgbClr val="C0C0C0">
              <a:alpha val="4980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8"/>
          <p:cNvSpPr/>
          <p:nvPr/>
        </p:nvSpPr>
        <p:spPr>
          <a:xfrm>
            <a:off x="4584707" y="2540801"/>
            <a:ext cx="1498600" cy="1312985"/>
          </a:xfrm>
          <a:prstGeom prst="ellipse">
            <a:avLst/>
          </a:prstGeom>
          <a:solidFill>
            <a:srgbClr val="FFCC99">
              <a:alpha val="49803"/>
            </a:srgbClr>
          </a:solidFill>
          <a:ln w="25400" cap="flat" cmpd="sng">
            <a:solidFill>
              <a:srgbClr val="BC3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8"/>
          <p:cNvSpPr/>
          <p:nvPr/>
        </p:nvSpPr>
        <p:spPr>
          <a:xfrm>
            <a:off x="5880107" y="2540799"/>
            <a:ext cx="1422400" cy="1242647"/>
          </a:xfrm>
          <a:prstGeom prst="ellipse">
            <a:avLst/>
          </a:prstGeom>
          <a:solidFill>
            <a:srgbClr val="CCFF99">
              <a:alpha val="49803"/>
            </a:srgbClr>
          </a:solidFill>
          <a:ln w="25400" cap="flat" cmpd="sng">
            <a:solidFill>
              <a:srgbClr val="BC3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4660907" y="3666214"/>
            <a:ext cx="1422400" cy="1242647"/>
          </a:xfrm>
          <a:prstGeom prst="ellipse">
            <a:avLst/>
          </a:prstGeom>
          <a:solidFill>
            <a:srgbClr val="FFCC66">
              <a:alpha val="49803"/>
            </a:srgbClr>
          </a:solidFill>
          <a:ln w="25400" cap="flat" cmpd="sng">
            <a:solidFill>
              <a:srgbClr val="BC3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5803900" y="3666214"/>
            <a:ext cx="1422400" cy="1242647"/>
          </a:xfrm>
          <a:prstGeom prst="ellipse">
            <a:avLst/>
          </a:prstGeom>
          <a:solidFill>
            <a:srgbClr val="CCFFFF">
              <a:alpha val="49803"/>
            </a:srgbClr>
          </a:solidFill>
          <a:ln w="25400" cap="flat" cmpd="sng">
            <a:solidFill>
              <a:srgbClr val="BC3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5194307" y="3173846"/>
            <a:ext cx="1422400" cy="1242647"/>
          </a:xfrm>
          <a:prstGeom prst="ellipse">
            <a:avLst/>
          </a:prstGeom>
          <a:solidFill>
            <a:srgbClr val="CCCCFF">
              <a:alpha val="4980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9" name="Google Shape;769;p38"/>
          <p:cNvCxnSpPr/>
          <p:nvPr/>
        </p:nvCxnSpPr>
        <p:spPr>
          <a:xfrm>
            <a:off x="7099307" y="3724831"/>
            <a:ext cx="1727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" name="Google Shape;770;p38"/>
          <p:cNvCxnSpPr/>
          <p:nvPr/>
        </p:nvCxnSpPr>
        <p:spPr>
          <a:xfrm rot="10800000" flipH="1">
            <a:off x="6584691" y="2538024"/>
            <a:ext cx="584200" cy="44547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1" name="Google Shape;771;p38"/>
          <p:cNvCxnSpPr/>
          <p:nvPr/>
        </p:nvCxnSpPr>
        <p:spPr>
          <a:xfrm>
            <a:off x="6540350" y="4628916"/>
            <a:ext cx="650875" cy="2989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2" name="Google Shape;772;p38"/>
          <p:cNvCxnSpPr/>
          <p:nvPr/>
        </p:nvCxnSpPr>
        <p:spPr>
          <a:xfrm flipH="1">
            <a:off x="4945838" y="4660132"/>
            <a:ext cx="657225" cy="36634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3" name="Google Shape;773;p38"/>
          <p:cNvCxnSpPr/>
          <p:nvPr/>
        </p:nvCxnSpPr>
        <p:spPr>
          <a:xfrm>
            <a:off x="4673833" y="2649772"/>
            <a:ext cx="650875" cy="2989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4" name="Google Shape;774;p38"/>
          <p:cNvCxnSpPr/>
          <p:nvPr/>
        </p:nvCxnSpPr>
        <p:spPr>
          <a:xfrm>
            <a:off x="2984501" y="3724831"/>
            <a:ext cx="1727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38"/>
          <p:cNvSpPr/>
          <p:nvPr/>
        </p:nvSpPr>
        <p:spPr>
          <a:xfrm>
            <a:off x="4610100" y="2687341"/>
            <a:ext cx="1073768" cy="56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Estratégico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5995991" y="2687341"/>
            <a:ext cx="1135195" cy="56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Tecnológico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5334000" y="3402449"/>
            <a:ext cx="950144" cy="56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Gerencial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6096001" y="4076527"/>
            <a:ext cx="976882" cy="56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Estrutural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8"/>
          <p:cNvSpPr/>
          <p:nvPr/>
        </p:nvSpPr>
        <p:spPr>
          <a:xfrm>
            <a:off x="4749803" y="3994465"/>
            <a:ext cx="940654" cy="8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Humano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Cultural</a:t>
            </a:r>
            <a:endParaRPr dirty="0"/>
          </a:p>
        </p:txBody>
      </p:sp>
      <p:sp>
        <p:nvSpPr>
          <p:cNvPr id="780" name="Google Shape;780;p38"/>
          <p:cNvSpPr/>
          <p:nvPr/>
        </p:nvSpPr>
        <p:spPr>
          <a:xfrm>
            <a:off x="8001000" y="3795173"/>
            <a:ext cx="2286000" cy="1152583"/>
          </a:xfrm>
          <a:prstGeom prst="homePlate">
            <a:avLst>
              <a:gd name="adj" fmla="val 58738"/>
            </a:avLst>
          </a:prstGeom>
          <a:solidFill>
            <a:srgbClr val="FFFF9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6796" dir="3806097" algn="ctr" rotWithShape="0">
              <a:schemeClr val="lt2"/>
            </a:outerShdw>
          </a:effectLst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Saídas</a:t>
            </a:r>
            <a:endParaRPr sz="13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13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Serviços para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 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 sz="13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1828805" y="3795172"/>
            <a:ext cx="2376488" cy="1152583"/>
          </a:xfrm>
          <a:prstGeom prst="homePlate">
            <a:avLst>
              <a:gd name="adj" fmla="val 69041"/>
            </a:avLst>
          </a:prstGeom>
          <a:solidFill>
            <a:srgbClr val="FFFF9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6796" dir="3806097" algn="ctr" rotWithShape="0">
              <a:schemeClr val="lt2"/>
            </a:outerShdw>
          </a:effectLst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Entradas</a:t>
            </a:r>
            <a:endParaRPr sz="13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Humanos,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Financeiros,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Tecnológicos,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Materiais.</a:t>
            </a:r>
            <a:endParaRPr/>
          </a:p>
        </p:txBody>
      </p:sp>
      <p:cxnSp>
        <p:nvCxnSpPr>
          <p:cNvPr id="782" name="Google Shape;782;p38"/>
          <p:cNvCxnSpPr/>
          <p:nvPr/>
        </p:nvCxnSpPr>
        <p:spPr>
          <a:xfrm>
            <a:off x="5575307" y="5553631"/>
            <a:ext cx="431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38"/>
          <p:cNvCxnSpPr/>
          <p:nvPr/>
        </p:nvCxnSpPr>
        <p:spPr>
          <a:xfrm>
            <a:off x="6184907" y="5553631"/>
            <a:ext cx="431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84" name="Google Shape;784;p38"/>
          <p:cNvSpPr/>
          <p:nvPr/>
        </p:nvSpPr>
        <p:spPr>
          <a:xfrm>
            <a:off x="4523632" y="5590269"/>
            <a:ext cx="2830466" cy="47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Fluxo de entrada/saída de  materiais,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energia e informações.</a:t>
            </a:r>
            <a:endParaRPr/>
          </a:p>
        </p:txBody>
      </p:sp>
      <p:sp>
        <p:nvSpPr>
          <p:cNvPr id="785" name="Google Shape;785;p38"/>
          <p:cNvSpPr/>
          <p:nvPr/>
        </p:nvSpPr>
        <p:spPr>
          <a:xfrm>
            <a:off x="5243513" y="2016195"/>
            <a:ext cx="1514080" cy="62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00" tIns="43025" rIns="87600" bIns="4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Sistema</a:t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Organizacional</a:t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1175659" y="262394"/>
            <a:ext cx="655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Ementa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175659" y="1653952"/>
            <a:ext cx="9550543" cy="294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Conceito de processo. Gestão processo de negócio. Processos dinâmicos e elaboração de modelos. Modelagem de processos de negócios. BPMN. Automação do processo de negócio.</a:t>
            </a:r>
            <a:endParaRPr dirty="0"/>
          </a:p>
          <a:p>
            <a:pPr marL="342891" marR="0" lvl="0" indent="-342891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Objetivo Geral</a:t>
            </a: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Conhecer como identificar, analisar e modelar, por meio de BPMN o processo de negócio com vista a </a:t>
            </a:r>
            <a:r>
              <a:rPr lang="pt-B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elicitação</a:t>
            </a: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requisitos e automação do processo de negócio.</a:t>
            </a:r>
            <a:endParaRPr dirty="0"/>
          </a:p>
          <a:p>
            <a:pPr marL="342891" marR="0" lvl="0" indent="-342891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r>
              <a:rPr lang="pt-BR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Entender e gerir o processo de negócio. Conhecer processos dinâmicos e elaboração de modelos utilizando BPMN. Conhecer técnicas para automatização do processo de negócio.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066" y="3861230"/>
            <a:ext cx="2735263" cy="2473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41"/>
          <p:cNvSpPr txBox="1"/>
          <p:nvPr/>
        </p:nvSpPr>
        <p:spPr>
          <a:xfrm>
            <a:off x="1841863" y="826194"/>
            <a:ext cx="8534400" cy="5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77">
                <a:solidFill>
                  <a:srgbClr val="3333CC"/>
                </a:solidFill>
                <a:latin typeface="Verdana"/>
                <a:ea typeface="Verdana"/>
                <a:cs typeface="Verdana"/>
                <a:sym typeface="Verdana"/>
              </a:rPr>
              <a:t>Análise de Sistemas</a:t>
            </a:r>
            <a:endParaRPr sz="2677">
              <a:solidFill>
                <a:srgbClr val="3333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5355003" y="3732277"/>
            <a:ext cx="4564063" cy="2524859"/>
            <a:chOff x="2405" y="2797"/>
            <a:chExt cx="2485" cy="1470"/>
          </a:xfrm>
        </p:grpSpPr>
        <p:pic>
          <p:nvPicPr>
            <p:cNvPr id="1110" name="Google Shape;1110;p41" descr="AG00459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0" y="2797"/>
              <a:ext cx="1440" cy="12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41"/>
            <p:cNvGrpSpPr/>
            <p:nvPr/>
          </p:nvGrpSpPr>
          <p:grpSpPr>
            <a:xfrm>
              <a:off x="3181" y="3420"/>
              <a:ext cx="582" cy="154"/>
              <a:chOff x="983" y="3071"/>
              <a:chExt cx="582" cy="154"/>
            </a:xfrm>
          </p:grpSpPr>
          <p:sp>
            <p:nvSpPr>
              <p:cNvPr id="1112" name="Google Shape;1112;p41"/>
              <p:cNvSpPr/>
              <p:nvPr/>
            </p:nvSpPr>
            <p:spPr>
              <a:xfrm>
                <a:off x="983" y="3071"/>
                <a:ext cx="394" cy="154"/>
              </a:xfrm>
              <a:custGeom>
                <a:avLst/>
                <a:gdLst/>
                <a:ahLst/>
                <a:cxnLst/>
                <a:rect l="l" t="t" r="r" b="b"/>
                <a:pathLst>
                  <a:path w="789" h="308" extrusionOk="0">
                    <a:moveTo>
                      <a:pt x="0" y="308"/>
                    </a:moveTo>
                    <a:lnTo>
                      <a:pt x="0" y="128"/>
                    </a:lnTo>
                    <a:lnTo>
                      <a:pt x="789" y="0"/>
                    </a:lnTo>
                    <a:lnTo>
                      <a:pt x="789" y="219"/>
                    </a:lnTo>
                    <a:lnTo>
                      <a:pt x="0" y="308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1377" y="3071"/>
                <a:ext cx="188" cy="10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19" extrusionOk="0">
                    <a:moveTo>
                      <a:pt x="0" y="0"/>
                    </a:moveTo>
                    <a:lnTo>
                      <a:pt x="0" y="219"/>
                    </a:lnTo>
                    <a:lnTo>
                      <a:pt x="376" y="219"/>
                    </a:lnTo>
                    <a:lnTo>
                      <a:pt x="376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4" name="Google Shape;1114;p41"/>
            <p:cNvSpPr/>
            <p:nvPr/>
          </p:nvSpPr>
          <p:spPr>
            <a:xfrm>
              <a:off x="3398" y="3133"/>
              <a:ext cx="142" cy="521"/>
            </a:xfrm>
            <a:custGeom>
              <a:avLst/>
              <a:gdLst/>
              <a:ahLst/>
              <a:cxnLst/>
              <a:rect l="l" t="t" r="r" b="b"/>
              <a:pathLst>
                <a:path w="284" h="1764" extrusionOk="0">
                  <a:moveTo>
                    <a:pt x="0" y="1764"/>
                  </a:moveTo>
                  <a:lnTo>
                    <a:pt x="80" y="0"/>
                  </a:lnTo>
                  <a:lnTo>
                    <a:pt x="205" y="0"/>
                  </a:lnTo>
                  <a:lnTo>
                    <a:pt x="284" y="1764"/>
                  </a:lnTo>
                  <a:lnTo>
                    <a:pt x="0" y="176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3524" y="3133"/>
              <a:ext cx="143" cy="517"/>
            </a:xfrm>
            <a:custGeom>
              <a:avLst/>
              <a:gdLst/>
              <a:ahLst/>
              <a:cxnLst/>
              <a:rect l="l" t="t" r="r" b="b"/>
              <a:pathLst>
                <a:path w="284" h="1751" extrusionOk="0">
                  <a:moveTo>
                    <a:pt x="0" y="1751"/>
                  </a:moveTo>
                  <a:lnTo>
                    <a:pt x="78" y="0"/>
                  </a:lnTo>
                  <a:lnTo>
                    <a:pt x="205" y="0"/>
                  </a:lnTo>
                  <a:lnTo>
                    <a:pt x="284" y="1751"/>
                  </a:lnTo>
                  <a:lnTo>
                    <a:pt x="0" y="175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4481" y="4010"/>
              <a:ext cx="201" cy="48"/>
            </a:xfrm>
            <a:custGeom>
              <a:avLst/>
              <a:gdLst/>
              <a:ahLst/>
              <a:cxnLst/>
              <a:rect l="l" t="t" r="r" b="b"/>
              <a:pathLst>
                <a:path w="402" h="96" extrusionOk="0">
                  <a:moveTo>
                    <a:pt x="0" y="74"/>
                  </a:moveTo>
                  <a:lnTo>
                    <a:pt x="305" y="0"/>
                  </a:lnTo>
                  <a:lnTo>
                    <a:pt x="402" y="24"/>
                  </a:lnTo>
                  <a:lnTo>
                    <a:pt x="77" y="9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481" y="4046"/>
              <a:ext cx="38" cy="35"/>
            </a:xfrm>
            <a:custGeom>
              <a:avLst/>
              <a:gdLst/>
              <a:ahLst/>
              <a:cxnLst/>
              <a:rect l="l" t="t" r="r" b="b"/>
              <a:pathLst>
                <a:path w="77" h="68" extrusionOk="0">
                  <a:moveTo>
                    <a:pt x="0" y="0"/>
                  </a:moveTo>
                  <a:lnTo>
                    <a:pt x="77" y="22"/>
                  </a:lnTo>
                  <a:lnTo>
                    <a:pt x="77" y="68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481" y="3812"/>
              <a:ext cx="153" cy="19"/>
            </a:xfrm>
            <a:custGeom>
              <a:avLst/>
              <a:gdLst/>
              <a:ahLst/>
              <a:cxnLst/>
              <a:rect l="l" t="t" r="r" b="b"/>
              <a:pathLst>
                <a:path w="305" h="37" extrusionOk="0">
                  <a:moveTo>
                    <a:pt x="0" y="16"/>
                  </a:moveTo>
                  <a:lnTo>
                    <a:pt x="305" y="0"/>
                  </a:lnTo>
                  <a:lnTo>
                    <a:pt x="279" y="22"/>
                  </a:lnTo>
                  <a:lnTo>
                    <a:pt x="0" y="3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F1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481" y="4005"/>
              <a:ext cx="153" cy="41"/>
            </a:xfrm>
            <a:custGeom>
              <a:avLst/>
              <a:gdLst/>
              <a:ahLst/>
              <a:cxnLst/>
              <a:rect l="l" t="t" r="r" b="b"/>
              <a:pathLst>
                <a:path w="305" h="84" extrusionOk="0">
                  <a:moveTo>
                    <a:pt x="0" y="84"/>
                  </a:moveTo>
                  <a:lnTo>
                    <a:pt x="305" y="10"/>
                  </a:lnTo>
                  <a:lnTo>
                    <a:pt x="279" y="0"/>
                  </a:lnTo>
                  <a:lnTo>
                    <a:pt x="0" y="6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5635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405" y="3509"/>
              <a:ext cx="1243" cy="758"/>
            </a:xfrm>
            <a:custGeom>
              <a:avLst/>
              <a:gdLst/>
              <a:ahLst/>
              <a:cxnLst/>
              <a:rect l="l" t="t" r="r" b="b"/>
              <a:pathLst>
                <a:path w="2487" h="1515" extrusionOk="0">
                  <a:moveTo>
                    <a:pt x="2487" y="0"/>
                  </a:moveTo>
                  <a:lnTo>
                    <a:pt x="2487" y="1515"/>
                  </a:lnTo>
                  <a:lnTo>
                    <a:pt x="0" y="894"/>
                  </a:lnTo>
                  <a:lnTo>
                    <a:pt x="0" y="272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rgbClr val="6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3648" y="3509"/>
              <a:ext cx="1242" cy="758"/>
            </a:xfrm>
            <a:custGeom>
              <a:avLst/>
              <a:gdLst/>
              <a:ahLst/>
              <a:cxnLst/>
              <a:rect l="l" t="t" r="r" b="b"/>
              <a:pathLst>
                <a:path w="2484" h="1515" extrusionOk="0">
                  <a:moveTo>
                    <a:pt x="0" y="0"/>
                  </a:moveTo>
                  <a:lnTo>
                    <a:pt x="0" y="1515"/>
                  </a:lnTo>
                  <a:lnTo>
                    <a:pt x="2484" y="894"/>
                  </a:lnTo>
                  <a:lnTo>
                    <a:pt x="2484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4481" y="3812"/>
              <a:ext cx="153" cy="234"/>
            </a:xfrm>
            <a:custGeom>
              <a:avLst/>
              <a:gdLst/>
              <a:ahLst/>
              <a:cxnLst/>
              <a:rect l="l" t="t" r="r" b="b"/>
              <a:pathLst>
                <a:path w="305" h="468" extrusionOk="0">
                  <a:moveTo>
                    <a:pt x="0" y="468"/>
                  </a:moveTo>
                  <a:lnTo>
                    <a:pt x="0" y="16"/>
                  </a:lnTo>
                  <a:lnTo>
                    <a:pt x="305" y="0"/>
                  </a:lnTo>
                  <a:lnTo>
                    <a:pt x="305" y="3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472C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3" name="Google Shape;1123;p41"/>
            <p:cNvGrpSpPr/>
            <p:nvPr/>
          </p:nvGrpSpPr>
          <p:grpSpPr>
            <a:xfrm>
              <a:off x="4685" y="3695"/>
              <a:ext cx="73" cy="156"/>
              <a:chOff x="2487" y="3346"/>
              <a:chExt cx="73" cy="156"/>
            </a:xfrm>
          </p:grpSpPr>
          <p:sp>
            <p:nvSpPr>
              <p:cNvPr id="1124" name="Google Shape;1124;p41"/>
              <p:cNvSpPr/>
              <p:nvPr/>
            </p:nvSpPr>
            <p:spPr>
              <a:xfrm>
                <a:off x="2487" y="3346"/>
                <a:ext cx="73" cy="15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2" extrusionOk="0">
                    <a:moveTo>
                      <a:pt x="0" y="0"/>
                    </a:moveTo>
                    <a:lnTo>
                      <a:pt x="144" y="8"/>
                    </a:lnTo>
                    <a:lnTo>
                      <a:pt x="144" y="305"/>
                    </a:lnTo>
                    <a:lnTo>
                      <a:pt x="0" y="3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556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25" name="Google Shape;1125;p41"/>
              <p:cNvCxnSpPr/>
              <p:nvPr/>
            </p:nvCxnSpPr>
            <p:spPr>
              <a:xfrm rot="10800000" flipH="1">
                <a:off x="2507" y="3412"/>
                <a:ext cx="25" cy="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85A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41"/>
              <p:cNvCxnSpPr/>
              <p:nvPr/>
            </p:nvCxnSpPr>
            <p:spPr>
              <a:xfrm rot="10800000" flipH="1">
                <a:off x="2500" y="3435"/>
                <a:ext cx="32" cy="33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85A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41"/>
              <p:cNvCxnSpPr/>
              <p:nvPr/>
            </p:nvCxnSpPr>
            <p:spPr>
              <a:xfrm rot="10800000" flipH="1">
                <a:off x="2532" y="3407"/>
                <a:ext cx="17" cy="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85A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41"/>
              <p:cNvCxnSpPr/>
              <p:nvPr/>
            </p:nvCxnSpPr>
            <p:spPr>
              <a:xfrm>
                <a:off x="2487" y="3398"/>
                <a:ext cx="73" cy="2"/>
              </a:xfrm>
              <a:prstGeom prst="straightConnector1">
                <a:avLst/>
              </a:prstGeom>
              <a:noFill/>
              <a:ln w="9525" cap="flat" cmpd="sng">
                <a:solidFill>
                  <a:srgbClr val="272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41"/>
              <p:cNvCxnSpPr/>
              <p:nvPr/>
            </p:nvCxnSpPr>
            <p:spPr>
              <a:xfrm rot="10800000" flipH="1">
                <a:off x="2487" y="3449"/>
                <a:ext cx="73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272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41"/>
              <p:cNvCxnSpPr/>
              <p:nvPr/>
            </p:nvCxnSpPr>
            <p:spPr>
              <a:xfrm>
                <a:off x="2523" y="3348"/>
                <a:ext cx="1" cy="1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272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1" name="Google Shape;1131;p41"/>
              <p:cNvSpPr/>
              <p:nvPr/>
            </p:nvSpPr>
            <p:spPr>
              <a:xfrm>
                <a:off x="2487" y="3346"/>
                <a:ext cx="73" cy="15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12" extrusionOk="0">
                    <a:moveTo>
                      <a:pt x="0" y="0"/>
                    </a:moveTo>
                    <a:lnTo>
                      <a:pt x="144" y="8"/>
                    </a:lnTo>
                    <a:lnTo>
                      <a:pt x="144" y="305"/>
                    </a:lnTo>
                    <a:lnTo>
                      <a:pt x="0" y="312"/>
                    </a:lnTo>
                    <a:lnTo>
                      <a:pt x="0" y="0"/>
                    </a:lnTo>
                  </a:path>
                </a:pathLst>
              </a:custGeom>
              <a:noFill/>
              <a:ln w="11100" cap="flat" cmpd="sng">
                <a:solidFill>
                  <a:srgbClr val="2121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2" name="Google Shape;1132;p41" descr="j028309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08" y="3610"/>
              <a:ext cx="421" cy="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41" descr="j02951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82" y="3674"/>
              <a:ext cx="576" cy="3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4" name="Google Shape;1134;p41"/>
            <p:cNvGrpSpPr/>
            <p:nvPr/>
          </p:nvGrpSpPr>
          <p:grpSpPr>
            <a:xfrm>
              <a:off x="2438" y="3578"/>
              <a:ext cx="1200" cy="629"/>
              <a:chOff x="238" y="3247"/>
              <a:chExt cx="1130" cy="490"/>
            </a:xfrm>
          </p:grpSpPr>
          <p:sp>
            <p:nvSpPr>
              <p:cNvPr id="1135" name="Google Shape;1135;p41"/>
              <p:cNvSpPr/>
              <p:nvPr/>
            </p:nvSpPr>
            <p:spPr>
              <a:xfrm>
                <a:off x="238" y="3247"/>
                <a:ext cx="1130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978" extrusionOk="0">
                    <a:moveTo>
                      <a:pt x="0" y="158"/>
                    </a:moveTo>
                    <a:lnTo>
                      <a:pt x="0" y="588"/>
                    </a:lnTo>
                    <a:lnTo>
                      <a:pt x="2260" y="978"/>
                    </a:lnTo>
                    <a:lnTo>
                      <a:pt x="2260" y="0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4040FF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36" name="Google Shape;1136;p41"/>
              <p:cNvCxnSpPr/>
              <p:nvPr/>
            </p:nvCxnSpPr>
            <p:spPr>
              <a:xfrm flipH="1">
                <a:off x="238" y="3330"/>
                <a:ext cx="1130" cy="3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41"/>
              <p:cNvCxnSpPr/>
              <p:nvPr/>
            </p:nvCxnSpPr>
            <p:spPr>
              <a:xfrm rot="10800000">
                <a:off x="238" y="3399"/>
                <a:ext cx="1130" cy="1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41"/>
              <p:cNvCxnSpPr/>
              <p:nvPr/>
            </p:nvCxnSpPr>
            <p:spPr>
              <a:xfrm rot="10800000">
                <a:off x="238" y="3435"/>
                <a:ext cx="1130" cy="5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41"/>
              <p:cNvCxnSpPr/>
              <p:nvPr/>
            </p:nvCxnSpPr>
            <p:spPr>
              <a:xfrm rot="10800000">
                <a:off x="238" y="3471"/>
                <a:ext cx="1130" cy="10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41"/>
              <p:cNvCxnSpPr/>
              <p:nvPr/>
            </p:nvCxnSpPr>
            <p:spPr>
              <a:xfrm rot="10800000">
                <a:off x="238" y="3507"/>
                <a:ext cx="1130" cy="14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41"/>
              <p:cNvCxnSpPr/>
              <p:nvPr/>
            </p:nvCxnSpPr>
            <p:spPr>
              <a:xfrm>
                <a:off x="1263" y="3258"/>
                <a:ext cx="1" cy="45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41"/>
              <p:cNvCxnSpPr/>
              <p:nvPr/>
            </p:nvCxnSpPr>
            <p:spPr>
              <a:xfrm>
                <a:off x="1170" y="3263"/>
                <a:ext cx="1" cy="440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41"/>
              <p:cNvCxnSpPr/>
              <p:nvPr/>
            </p:nvCxnSpPr>
            <p:spPr>
              <a:xfrm>
                <a:off x="1092" y="3268"/>
                <a:ext cx="1" cy="42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41"/>
              <p:cNvCxnSpPr/>
              <p:nvPr/>
            </p:nvCxnSpPr>
            <p:spPr>
              <a:xfrm>
                <a:off x="1014" y="3274"/>
                <a:ext cx="1" cy="40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41"/>
              <p:cNvCxnSpPr/>
              <p:nvPr/>
            </p:nvCxnSpPr>
            <p:spPr>
              <a:xfrm>
                <a:off x="940" y="3278"/>
                <a:ext cx="1" cy="386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6" name="Google Shape;1146;p41"/>
              <p:cNvCxnSpPr/>
              <p:nvPr/>
            </p:nvCxnSpPr>
            <p:spPr>
              <a:xfrm>
                <a:off x="882" y="3281"/>
                <a:ext cx="1" cy="37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41"/>
              <p:cNvCxnSpPr/>
              <p:nvPr/>
            </p:nvCxnSpPr>
            <p:spPr>
              <a:xfrm>
                <a:off x="823" y="3286"/>
                <a:ext cx="1" cy="357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41"/>
              <p:cNvCxnSpPr/>
              <p:nvPr/>
            </p:nvCxnSpPr>
            <p:spPr>
              <a:xfrm>
                <a:off x="772" y="3291"/>
                <a:ext cx="1" cy="34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41"/>
              <p:cNvCxnSpPr/>
              <p:nvPr/>
            </p:nvCxnSpPr>
            <p:spPr>
              <a:xfrm>
                <a:off x="719" y="3293"/>
                <a:ext cx="1" cy="33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41"/>
              <p:cNvCxnSpPr/>
              <p:nvPr/>
            </p:nvCxnSpPr>
            <p:spPr>
              <a:xfrm>
                <a:off x="667" y="3297"/>
                <a:ext cx="1" cy="319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1" name="Google Shape;1151;p41"/>
              <p:cNvCxnSpPr/>
              <p:nvPr/>
            </p:nvCxnSpPr>
            <p:spPr>
              <a:xfrm>
                <a:off x="619" y="3300"/>
                <a:ext cx="1" cy="30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41"/>
              <p:cNvCxnSpPr/>
              <p:nvPr/>
            </p:nvCxnSpPr>
            <p:spPr>
              <a:xfrm>
                <a:off x="570" y="3304"/>
                <a:ext cx="1" cy="295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41"/>
              <p:cNvCxnSpPr/>
              <p:nvPr/>
            </p:nvCxnSpPr>
            <p:spPr>
              <a:xfrm>
                <a:off x="472" y="3311"/>
                <a:ext cx="1" cy="27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41"/>
              <p:cNvCxnSpPr/>
              <p:nvPr/>
            </p:nvCxnSpPr>
            <p:spPr>
              <a:xfrm>
                <a:off x="433" y="3314"/>
                <a:ext cx="1" cy="26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41"/>
              <p:cNvCxnSpPr/>
              <p:nvPr/>
            </p:nvCxnSpPr>
            <p:spPr>
              <a:xfrm>
                <a:off x="395" y="3316"/>
                <a:ext cx="1" cy="25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41"/>
              <p:cNvCxnSpPr/>
              <p:nvPr/>
            </p:nvCxnSpPr>
            <p:spPr>
              <a:xfrm>
                <a:off x="355" y="3319"/>
                <a:ext cx="1" cy="24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41"/>
              <p:cNvCxnSpPr/>
              <p:nvPr/>
            </p:nvCxnSpPr>
            <p:spPr>
              <a:xfrm>
                <a:off x="316" y="3321"/>
                <a:ext cx="1" cy="234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41"/>
              <p:cNvCxnSpPr/>
              <p:nvPr/>
            </p:nvCxnSpPr>
            <p:spPr>
              <a:xfrm>
                <a:off x="278" y="3324"/>
                <a:ext cx="1" cy="226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59" name="Google Shape;1159;p41"/>
              <p:cNvSpPr/>
              <p:nvPr/>
            </p:nvSpPr>
            <p:spPr>
              <a:xfrm>
                <a:off x="238" y="3247"/>
                <a:ext cx="1130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978" extrusionOk="0">
                    <a:moveTo>
                      <a:pt x="0" y="158"/>
                    </a:moveTo>
                    <a:lnTo>
                      <a:pt x="0" y="588"/>
                    </a:lnTo>
                    <a:lnTo>
                      <a:pt x="2260" y="978"/>
                    </a:lnTo>
                    <a:lnTo>
                      <a:pt x="2260" y="0"/>
                    </a:lnTo>
                    <a:lnTo>
                      <a:pt x="0" y="158"/>
                    </a:lnTo>
                  </a:path>
                </a:pathLst>
              </a:custGeom>
              <a:noFill/>
              <a:ln w="11100" cap="flat" cmpd="sng">
                <a:solidFill>
                  <a:srgbClr val="20202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60" name="Google Shape;1160;p41"/>
              <p:cNvGrpSpPr/>
              <p:nvPr/>
            </p:nvGrpSpPr>
            <p:grpSpPr>
              <a:xfrm>
                <a:off x="295" y="3308"/>
                <a:ext cx="1011" cy="286"/>
                <a:chOff x="295" y="3308"/>
                <a:chExt cx="1011" cy="286"/>
              </a:xfrm>
            </p:grpSpPr>
            <p:cxnSp>
              <p:nvCxnSpPr>
                <p:cNvPr id="1161" name="Google Shape;1161;p41"/>
                <p:cNvCxnSpPr/>
                <p:nvPr/>
              </p:nvCxnSpPr>
              <p:spPr>
                <a:xfrm rot="10800000" flipH="1">
                  <a:off x="295" y="3396"/>
                  <a:ext cx="39" cy="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2" name="Google Shape;1162;p41"/>
                <p:cNvCxnSpPr/>
                <p:nvPr/>
              </p:nvCxnSpPr>
              <p:spPr>
                <a:xfrm rot="10800000" flipH="1">
                  <a:off x="344" y="3353"/>
                  <a:ext cx="61" cy="5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3" name="Google Shape;1163;p41"/>
                <p:cNvCxnSpPr/>
                <p:nvPr/>
              </p:nvCxnSpPr>
              <p:spPr>
                <a:xfrm rot="10800000" flipH="1">
                  <a:off x="299" y="3447"/>
                  <a:ext cx="45" cy="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4" name="Google Shape;1164;p41"/>
                <p:cNvCxnSpPr/>
                <p:nvPr/>
              </p:nvCxnSpPr>
              <p:spPr>
                <a:xfrm rot="10800000" flipH="1">
                  <a:off x="350" y="3425"/>
                  <a:ext cx="45" cy="4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5" name="Google Shape;1165;p41"/>
                <p:cNvCxnSpPr/>
                <p:nvPr/>
              </p:nvCxnSpPr>
              <p:spPr>
                <a:xfrm rot="10800000" flipH="1">
                  <a:off x="515" y="3332"/>
                  <a:ext cx="99" cy="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6" name="Google Shape;1166;p41"/>
                <p:cNvCxnSpPr/>
                <p:nvPr/>
              </p:nvCxnSpPr>
              <p:spPr>
                <a:xfrm rot="10800000" flipH="1">
                  <a:off x="453" y="3399"/>
                  <a:ext cx="126" cy="11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7" name="Google Shape;1167;p41"/>
                <p:cNvCxnSpPr/>
                <p:nvPr/>
              </p:nvCxnSpPr>
              <p:spPr>
                <a:xfrm rot="10800000" flipH="1">
                  <a:off x="540" y="3367"/>
                  <a:ext cx="95" cy="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8" name="Google Shape;1168;p41"/>
                <p:cNvCxnSpPr/>
                <p:nvPr/>
              </p:nvCxnSpPr>
              <p:spPr>
                <a:xfrm rot="10800000" flipH="1">
                  <a:off x="401" y="3434"/>
                  <a:ext cx="52" cy="4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9" name="Google Shape;1169;p41"/>
                <p:cNvCxnSpPr/>
                <p:nvPr/>
              </p:nvCxnSpPr>
              <p:spPr>
                <a:xfrm rot="10800000" flipH="1">
                  <a:off x="709" y="3308"/>
                  <a:ext cx="86" cy="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0" name="Google Shape;1170;p41"/>
                <p:cNvCxnSpPr/>
                <p:nvPr/>
              </p:nvCxnSpPr>
              <p:spPr>
                <a:xfrm rot="10800000" flipH="1">
                  <a:off x="604" y="3437"/>
                  <a:ext cx="72" cy="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1" name="Google Shape;1171;p41"/>
                <p:cNvCxnSpPr/>
                <p:nvPr/>
              </p:nvCxnSpPr>
              <p:spPr>
                <a:xfrm rot="10800000" flipH="1">
                  <a:off x="677" y="3367"/>
                  <a:ext cx="109" cy="9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2" name="Google Shape;1172;p41"/>
                <p:cNvCxnSpPr/>
                <p:nvPr/>
              </p:nvCxnSpPr>
              <p:spPr>
                <a:xfrm rot="10800000" flipH="1">
                  <a:off x="693" y="3488"/>
                  <a:ext cx="66" cy="5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3" name="Google Shape;1173;p41"/>
                <p:cNvCxnSpPr/>
                <p:nvPr/>
              </p:nvCxnSpPr>
              <p:spPr>
                <a:xfrm rot="10800000" flipH="1">
                  <a:off x="789" y="3394"/>
                  <a:ext cx="108" cy="9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4" name="Google Shape;1174;p41"/>
                <p:cNvCxnSpPr/>
                <p:nvPr/>
              </p:nvCxnSpPr>
              <p:spPr>
                <a:xfrm rot="10800000" flipH="1">
                  <a:off x="897" y="3327"/>
                  <a:ext cx="96" cy="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5" name="Google Shape;1175;p41"/>
                <p:cNvCxnSpPr/>
                <p:nvPr/>
              </p:nvCxnSpPr>
              <p:spPr>
                <a:xfrm rot="10800000" flipH="1">
                  <a:off x="810" y="3358"/>
                  <a:ext cx="96" cy="8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6" name="Google Shape;1176;p41"/>
                <p:cNvCxnSpPr/>
                <p:nvPr/>
              </p:nvCxnSpPr>
              <p:spPr>
                <a:xfrm rot="10800000" flipH="1">
                  <a:off x="754" y="3477"/>
                  <a:ext cx="92" cy="7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7" name="Google Shape;1177;p41"/>
                <p:cNvCxnSpPr/>
                <p:nvPr/>
              </p:nvCxnSpPr>
              <p:spPr>
                <a:xfrm rot="10800000" flipH="1">
                  <a:off x="978" y="3310"/>
                  <a:ext cx="112" cy="1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8" name="Google Shape;1178;p41"/>
                <p:cNvCxnSpPr/>
                <p:nvPr/>
              </p:nvCxnSpPr>
              <p:spPr>
                <a:xfrm rot="10800000" flipH="1">
                  <a:off x="928" y="3384"/>
                  <a:ext cx="127" cy="12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9" name="Google Shape;1179;p41"/>
                <p:cNvCxnSpPr/>
                <p:nvPr/>
              </p:nvCxnSpPr>
              <p:spPr>
                <a:xfrm rot="10800000" flipH="1">
                  <a:off x="892" y="3488"/>
                  <a:ext cx="112" cy="1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41"/>
                <p:cNvCxnSpPr/>
                <p:nvPr/>
              </p:nvCxnSpPr>
              <p:spPr>
                <a:xfrm rot="10800000" flipH="1">
                  <a:off x="996" y="3425"/>
                  <a:ext cx="99" cy="9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1" name="Google Shape;1181;p41"/>
                <p:cNvCxnSpPr/>
                <p:nvPr/>
              </p:nvCxnSpPr>
              <p:spPr>
                <a:xfrm rot="10800000" flipH="1">
                  <a:off x="1157" y="3360"/>
                  <a:ext cx="84" cy="8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2" name="Google Shape;1182;p41"/>
                <p:cNvCxnSpPr/>
                <p:nvPr/>
              </p:nvCxnSpPr>
              <p:spPr>
                <a:xfrm rot="10800000" flipH="1">
                  <a:off x="1129" y="3509"/>
                  <a:ext cx="78" cy="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3" name="Google Shape;1183;p41"/>
                <p:cNvCxnSpPr/>
                <p:nvPr/>
              </p:nvCxnSpPr>
              <p:spPr>
                <a:xfrm rot="10800000" flipH="1">
                  <a:off x="1216" y="3438"/>
                  <a:ext cx="90" cy="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0C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84" name="Google Shape;1184;p41"/>
              <p:cNvCxnSpPr/>
              <p:nvPr/>
            </p:nvCxnSpPr>
            <p:spPr>
              <a:xfrm>
                <a:off x="522" y="3307"/>
                <a:ext cx="1" cy="285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85" name="Google Shape;1185;p41" descr="j02969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782" y="3626"/>
              <a:ext cx="504" cy="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6" name="Google Shape;1186;p41"/>
            <p:cNvGrpSpPr/>
            <p:nvPr/>
          </p:nvGrpSpPr>
          <p:grpSpPr>
            <a:xfrm>
              <a:off x="3734" y="3590"/>
              <a:ext cx="680" cy="581"/>
              <a:chOff x="1517" y="3247"/>
              <a:chExt cx="680" cy="490"/>
            </a:xfrm>
          </p:grpSpPr>
          <p:sp>
            <p:nvSpPr>
              <p:cNvPr id="1187" name="Google Shape;1187;p41"/>
              <p:cNvSpPr/>
              <p:nvPr/>
            </p:nvSpPr>
            <p:spPr>
              <a:xfrm>
                <a:off x="1517" y="3247"/>
                <a:ext cx="680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978" extrusionOk="0">
                    <a:moveTo>
                      <a:pt x="1358" y="75"/>
                    </a:moveTo>
                    <a:lnTo>
                      <a:pt x="1358" y="735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1358" y="75"/>
                    </a:lnTo>
                    <a:close/>
                  </a:path>
                </a:pathLst>
              </a:custGeom>
              <a:solidFill>
                <a:srgbClr val="4040FF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88" name="Google Shape;1188;p41"/>
              <p:cNvCxnSpPr/>
              <p:nvPr/>
            </p:nvCxnSpPr>
            <p:spPr>
              <a:xfrm>
                <a:off x="1794" y="3264"/>
                <a:ext cx="1" cy="42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303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9" name="Google Shape;1189;p41"/>
              <p:cNvCxnSpPr/>
              <p:nvPr/>
            </p:nvCxnSpPr>
            <p:spPr>
              <a:xfrm>
                <a:off x="1869" y="3270"/>
                <a:ext cx="1" cy="409"/>
              </a:xfrm>
              <a:prstGeom prst="straightConnector1">
                <a:avLst/>
              </a:prstGeom>
              <a:noFill/>
              <a:ln w="11100" cap="flat" cmpd="sng">
                <a:solidFill>
                  <a:srgbClr val="303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0" name="Google Shape;1190;p41"/>
              <p:cNvCxnSpPr/>
              <p:nvPr/>
            </p:nvCxnSpPr>
            <p:spPr>
              <a:xfrm>
                <a:off x="1942" y="3274"/>
                <a:ext cx="1" cy="39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303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1" name="Google Shape;1191;p41"/>
              <p:cNvSpPr/>
              <p:nvPr/>
            </p:nvSpPr>
            <p:spPr>
              <a:xfrm>
                <a:off x="1529" y="3247"/>
                <a:ext cx="668" cy="49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978" extrusionOk="0">
                    <a:moveTo>
                      <a:pt x="0" y="0"/>
                    </a:moveTo>
                    <a:lnTo>
                      <a:pt x="0" y="978"/>
                    </a:lnTo>
                    <a:lnTo>
                      <a:pt x="1335" y="735"/>
                    </a:lnTo>
                    <a:lnTo>
                      <a:pt x="1335" y="75"/>
                    </a:lnTo>
                    <a:lnTo>
                      <a:pt x="0" y="0"/>
                    </a:lnTo>
                  </a:path>
                </a:pathLst>
              </a:custGeom>
              <a:noFill/>
              <a:ln w="11100" cap="flat" cmpd="sng">
                <a:solidFill>
                  <a:srgbClr val="2121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2" name="Google Shape;1192;p41"/>
              <p:cNvCxnSpPr/>
              <p:nvPr/>
            </p:nvCxnSpPr>
            <p:spPr>
              <a:xfrm>
                <a:off x="1623" y="3258"/>
                <a:ext cx="1" cy="458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3" name="Google Shape;1193;p41"/>
              <p:cNvCxnSpPr/>
              <p:nvPr/>
            </p:nvCxnSpPr>
            <p:spPr>
              <a:xfrm>
                <a:off x="1793" y="3268"/>
                <a:ext cx="1" cy="42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41"/>
              <p:cNvCxnSpPr/>
              <p:nvPr/>
            </p:nvCxnSpPr>
            <p:spPr>
              <a:xfrm>
                <a:off x="1871" y="3274"/>
                <a:ext cx="1" cy="40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5" name="Google Shape;1195;p41"/>
              <p:cNvCxnSpPr/>
              <p:nvPr/>
            </p:nvCxnSpPr>
            <p:spPr>
              <a:xfrm>
                <a:off x="2004" y="3281"/>
                <a:ext cx="1" cy="37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6" name="Google Shape;1196;p41"/>
              <p:cNvCxnSpPr/>
              <p:nvPr/>
            </p:nvCxnSpPr>
            <p:spPr>
              <a:xfrm>
                <a:off x="2062" y="3286"/>
                <a:ext cx="1" cy="357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41"/>
              <p:cNvCxnSpPr/>
              <p:nvPr/>
            </p:nvCxnSpPr>
            <p:spPr>
              <a:xfrm>
                <a:off x="2114" y="3291"/>
                <a:ext cx="1" cy="34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8" name="Google Shape;1198;p41"/>
              <p:cNvCxnSpPr/>
              <p:nvPr/>
            </p:nvCxnSpPr>
            <p:spPr>
              <a:xfrm>
                <a:off x="2167" y="3293"/>
                <a:ext cx="1" cy="331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199" name="Google Shape;1199;p41"/>
              <p:cNvGrpSpPr/>
              <p:nvPr/>
            </p:nvGrpSpPr>
            <p:grpSpPr>
              <a:xfrm>
                <a:off x="1579" y="3308"/>
                <a:ext cx="614" cy="323"/>
                <a:chOff x="1579" y="3308"/>
                <a:chExt cx="614" cy="323"/>
              </a:xfrm>
            </p:grpSpPr>
            <p:cxnSp>
              <p:nvCxnSpPr>
                <p:cNvPr id="1200" name="Google Shape;1200;p41"/>
                <p:cNvCxnSpPr/>
                <p:nvPr/>
              </p:nvCxnSpPr>
              <p:spPr>
                <a:xfrm rot="10800000">
                  <a:off x="2090" y="3308"/>
                  <a:ext cx="86" cy="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1" name="Google Shape;1201;p41"/>
                <p:cNvCxnSpPr/>
                <p:nvPr/>
              </p:nvCxnSpPr>
              <p:spPr>
                <a:xfrm rot="10800000">
                  <a:off x="2126" y="3488"/>
                  <a:ext cx="67" cy="5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2" name="Google Shape;1202;p41"/>
                <p:cNvCxnSpPr/>
                <p:nvPr/>
              </p:nvCxnSpPr>
              <p:spPr>
                <a:xfrm rot="10800000">
                  <a:off x="1989" y="3394"/>
                  <a:ext cx="108" cy="9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3" name="Google Shape;1203;p41"/>
                <p:cNvCxnSpPr/>
                <p:nvPr/>
              </p:nvCxnSpPr>
              <p:spPr>
                <a:xfrm rot="10800000">
                  <a:off x="1587" y="3331"/>
                  <a:ext cx="97" cy="9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4" name="Google Shape;1204;p41"/>
                <p:cNvCxnSpPr/>
                <p:nvPr/>
              </p:nvCxnSpPr>
              <p:spPr>
                <a:xfrm rot="10800000">
                  <a:off x="1980" y="3358"/>
                  <a:ext cx="95" cy="8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5" name="Google Shape;1205;p41"/>
                <p:cNvCxnSpPr/>
                <p:nvPr/>
              </p:nvCxnSpPr>
              <p:spPr>
                <a:xfrm rot="10800000">
                  <a:off x="2039" y="3477"/>
                  <a:ext cx="92" cy="7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6" name="Google Shape;1206;p41"/>
                <p:cNvCxnSpPr/>
                <p:nvPr/>
              </p:nvCxnSpPr>
              <p:spPr>
                <a:xfrm rot="10800000">
                  <a:off x="1795" y="3310"/>
                  <a:ext cx="113" cy="1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7" name="Google Shape;1207;p41"/>
                <p:cNvCxnSpPr/>
                <p:nvPr/>
              </p:nvCxnSpPr>
              <p:spPr>
                <a:xfrm rot="10800000">
                  <a:off x="1831" y="3384"/>
                  <a:ext cx="127" cy="12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8" name="Google Shape;1208;p41"/>
                <p:cNvCxnSpPr/>
                <p:nvPr/>
              </p:nvCxnSpPr>
              <p:spPr>
                <a:xfrm rot="10800000">
                  <a:off x="1702" y="3379"/>
                  <a:ext cx="111" cy="1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9" name="Google Shape;1209;p41"/>
                <p:cNvCxnSpPr/>
                <p:nvPr/>
              </p:nvCxnSpPr>
              <p:spPr>
                <a:xfrm rot="10800000">
                  <a:off x="1749" y="3538"/>
                  <a:ext cx="99" cy="9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0" name="Google Shape;1210;p41"/>
                <p:cNvCxnSpPr/>
                <p:nvPr/>
              </p:nvCxnSpPr>
              <p:spPr>
                <a:xfrm rot="10800000">
                  <a:off x="1579" y="3438"/>
                  <a:ext cx="91" cy="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0E0E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211" name="Google Shape;1211;p41"/>
              <p:cNvCxnSpPr/>
              <p:nvPr/>
            </p:nvCxnSpPr>
            <p:spPr>
              <a:xfrm>
                <a:off x="1705" y="3272"/>
                <a:ext cx="1" cy="422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2" name="Google Shape;1212;p41"/>
              <p:cNvCxnSpPr/>
              <p:nvPr/>
            </p:nvCxnSpPr>
            <p:spPr>
              <a:xfrm>
                <a:off x="1528" y="3323"/>
                <a:ext cx="660" cy="20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3" name="Google Shape;1213;p41"/>
              <p:cNvCxnSpPr/>
              <p:nvPr/>
            </p:nvCxnSpPr>
            <p:spPr>
              <a:xfrm rot="10800000" flipH="1">
                <a:off x="1532" y="3402"/>
                <a:ext cx="661" cy="4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4" name="Google Shape;1214;p41"/>
              <p:cNvCxnSpPr/>
              <p:nvPr/>
            </p:nvCxnSpPr>
            <p:spPr>
              <a:xfrm rot="10800000" flipH="1">
                <a:off x="1536" y="3465"/>
                <a:ext cx="652" cy="33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5" name="Google Shape;1215;p41"/>
              <p:cNvCxnSpPr/>
              <p:nvPr/>
            </p:nvCxnSpPr>
            <p:spPr>
              <a:xfrm rot="10800000" flipH="1">
                <a:off x="1532" y="3573"/>
                <a:ext cx="665" cy="80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6" name="Google Shape;1216;p41"/>
              <p:cNvCxnSpPr/>
              <p:nvPr/>
            </p:nvCxnSpPr>
            <p:spPr>
              <a:xfrm rot="10800000" flipH="1">
                <a:off x="1536" y="3519"/>
                <a:ext cx="661" cy="59"/>
              </a:xfrm>
              <a:prstGeom prst="straightConnector1">
                <a:avLst/>
              </a:prstGeom>
              <a:noFill/>
              <a:ln w="11100" cap="flat" cmpd="sng">
                <a:solidFill>
                  <a:srgbClr val="4040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17" name="Google Shape;1217;p41"/>
          <p:cNvGrpSpPr/>
          <p:nvPr/>
        </p:nvGrpSpPr>
        <p:grpSpPr>
          <a:xfrm>
            <a:off x="5408977" y="1229600"/>
            <a:ext cx="3871914" cy="2926373"/>
            <a:chOff x="2439" y="799"/>
            <a:chExt cx="2439" cy="1997"/>
          </a:xfrm>
        </p:grpSpPr>
        <p:grpSp>
          <p:nvGrpSpPr>
            <p:cNvPr id="1218" name="Google Shape;1218;p41"/>
            <p:cNvGrpSpPr/>
            <p:nvPr/>
          </p:nvGrpSpPr>
          <p:grpSpPr>
            <a:xfrm>
              <a:off x="3575" y="799"/>
              <a:ext cx="555" cy="251"/>
              <a:chOff x="2544" y="259"/>
              <a:chExt cx="624" cy="318"/>
            </a:xfrm>
          </p:grpSpPr>
          <p:sp>
            <p:nvSpPr>
              <p:cNvPr id="1219" name="Google Shape;1219;p41"/>
              <p:cNvSpPr/>
              <p:nvPr/>
            </p:nvSpPr>
            <p:spPr>
              <a:xfrm>
                <a:off x="2544" y="260"/>
                <a:ext cx="624" cy="317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7" extrusionOk="0">
                    <a:moveTo>
                      <a:pt x="0" y="3"/>
                    </a:moveTo>
                    <a:lnTo>
                      <a:pt x="18" y="0"/>
                    </a:lnTo>
                    <a:lnTo>
                      <a:pt x="58" y="5"/>
                    </a:lnTo>
                    <a:lnTo>
                      <a:pt x="85" y="9"/>
                    </a:lnTo>
                    <a:lnTo>
                      <a:pt x="110" y="12"/>
                    </a:lnTo>
                    <a:lnTo>
                      <a:pt x="133" y="16"/>
                    </a:lnTo>
                    <a:lnTo>
                      <a:pt x="153" y="21"/>
                    </a:lnTo>
                    <a:lnTo>
                      <a:pt x="175" y="25"/>
                    </a:lnTo>
                    <a:lnTo>
                      <a:pt x="200" y="31"/>
                    </a:lnTo>
                    <a:lnTo>
                      <a:pt x="218" y="37"/>
                    </a:lnTo>
                    <a:lnTo>
                      <a:pt x="236" y="41"/>
                    </a:lnTo>
                    <a:lnTo>
                      <a:pt x="259" y="48"/>
                    </a:lnTo>
                    <a:lnTo>
                      <a:pt x="281" y="56"/>
                    </a:lnTo>
                    <a:lnTo>
                      <a:pt x="310" y="65"/>
                    </a:lnTo>
                    <a:lnTo>
                      <a:pt x="340" y="77"/>
                    </a:lnTo>
                    <a:lnTo>
                      <a:pt x="367" y="88"/>
                    </a:lnTo>
                    <a:lnTo>
                      <a:pt x="382" y="96"/>
                    </a:lnTo>
                    <a:lnTo>
                      <a:pt x="407" y="110"/>
                    </a:lnTo>
                    <a:lnTo>
                      <a:pt x="427" y="119"/>
                    </a:lnTo>
                    <a:lnTo>
                      <a:pt x="441" y="129"/>
                    </a:lnTo>
                    <a:lnTo>
                      <a:pt x="463" y="140"/>
                    </a:lnTo>
                    <a:lnTo>
                      <a:pt x="474" y="151"/>
                    </a:lnTo>
                    <a:lnTo>
                      <a:pt x="488" y="162"/>
                    </a:lnTo>
                    <a:lnTo>
                      <a:pt x="495" y="172"/>
                    </a:lnTo>
                    <a:lnTo>
                      <a:pt x="504" y="183"/>
                    </a:lnTo>
                    <a:lnTo>
                      <a:pt x="506" y="192"/>
                    </a:lnTo>
                    <a:lnTo>
                      <a:pt x="510" y="203"/>
                    </a:lnTo>
                    <a:lnTo>
                      <a:pt x="508" y="215"/>
                    </a:lnTo>
                    <a:lnTo>
                      <a:pt x="506" y="225"/>
                    </a:lnTo>
                    <a:lnTo>
                      <a:pt x="495" y="234"/>
                    </a:lnTo>
                    <a:lnTo>
                      <a:pt x="492" y="242"/>
                    </a:lnTo>
                    <a:lnTo>
                      <a:pt x="486" y="246"/>
                    </a:lnTo>
                    <a:lnTo>
                      <a:pt x="623" y="249"/>
                    </a:lnTo>
                    <a:lnTo>
                      <a:pt x="605" y="254"/>
                    </a:lnTo>
                    <a:lnTo>
                      <a:pt x="580" y="257"/>
                    </a:lnTo>
                    <a:lnTo>
                      <a:pt x="558" y="261"/>
                    </a:lnTo>
                    <a:lnTo>
                      <a:pt x="537" y="266"/>
                    </a:lnTo>
                    <a:lnTo>
                      <a:pt x="515" y="270"/>
                    </a:lnTo>
                    <a:lnTo>
                      <a:pt x="495" y="276"/>
                    </a:lnTo>
                    <a:lnTo>
                      <a:pt x="477" y="279"/>
                    </a:lnTo>
                    <a:lnTo>
                      <a:pt x="456" y="285"/>
                    </a:lnTo>
                    <a:lnTo>
                      <a:pt x="438" y="290"/>
                    </a:lnTo>
                    <a:lnTo>
                      <a:pt x="418" y="298"/>
                    </a:lnTo>
                    <a:lnTo>
                      <a:pt x="396" y="307"/>
                    </a:lnTo>
                    <a:lnTo>
                      <a:pt x="371" y="316"/>
                    </a:lnTo>
                    <a:lnTo>
                      <a:pt x="364" y="309"/>
                    </a:lnTo>
                    <a:lnTo>
                      <a:pt x="355" y="301"/>
                    </a:lnTo>
                    <a:lnTo>
                      <a:pt x="346" y="292"/>
                    </a:lnTo>
                    <a:lnTo>
                      <a:pt x="337" y="285"/>
                    </a:lnTo>
                    <a:lnTo>
                      <a:pt x="328" y="280"/>
                    </a:lnTo>
                    <a:lnTo>
                      <a:pt x="322" y="275"/>
                    </a:lnTo>
                    <a:lnTo>
                      <a:pt x="310" y="270"/>
                    </a:lnTo>
                    <a:lnTo>
                      <a:pt x="297" y="265"/>
                    </a:lnTo>
                    <a:lnTo>
                      <a:pt x="283" y="260"/>
                    </a:lnTo>
                    <a:lnTo>
                      <a:pt x="263" y="255"/>
                    </a:lnTo>
                    <a:lnTo>
                      <a:pt x="247" y="250"/>
                    </a:lnTo>
                    <a:lnTo>
                      <a:pt x="214" y="241"/>
                    </a:lnTo>
                    <a:lnTo>
                      <a:pt x="241" y="235"/>
                    </a:lnTo>
                    <a:lnTo>
                      <a:pt x="353" y="241"/>
                    </a:lnTo>
                    <a:lnTo>
                      <a:pt x="360" y="236"/>
                    </a:lnTo>
                    <a:lnTo>
                      <a:pt x="364" y="224"/>
                    </a:lnTo>
                    <a:lnTo>
                      <a:pt x="367" y="213"/>
                    </a:lnTo>
                    <a:lnTo>
                      <a:pt x="367" y="198"/>
                    </a:lnTo>
                    <a:lnTo>
                      <a:pt x="364" y="190"/>
                    </a:lnTo>
                    <a:lnTo>
                      <a:pt x="364" y="182"/>
                    </a:lnTo>
                    <a:lnTo>
                      <a:pt x="364" y="171"/>
                    </a:lnTo>
                    <a:lnTo>
                      <a:pt x="358" y="160"/>
                    </a:lnTo>
                    <a:lnTo>
                      <a:pt x="349" y="149"/>
                    </a:lnTo>
                    <a:lnTo>
                      <a:pt x="340" y="137"/>
                    </a:lnTo>
                    <a:lnTo>
                      <a:pt x="328" y="128"/>
                    </a:lnTo>
                    <a:lnTo>
                      <a:pt x="317" y="116"/>
                    </a:lnTo>
                    <a:lnTo>
                      <a:pt x="304" y="110"/>
                    </a:lnTo>
                    <a:lnTo>
                      <a:pt x="286" y="98"/>
                    </a:lnTo>
                    <a:lnTo>
                      <a:pt x="265" y="89"/>
                    </a:lnTo>
                    <a:lnTo>
                      <a:pt x="250" y="80"/>
                    </a:lnTo>
                    <a:lnTo>
                      <a:pt x="227" y="70"/>
                    </a:lnTo>
                    <a:lnTo>
                      <a:pt x="207" y="58"/>
                    </a:lnTo>
                    <a:lnTo>
                      <a:pt x="180" y="47"/>
                    </a:lnTo>
                    <a:lnTo>
                      <a:pt x="155" y="39"/>
                    </a:lnTo>
                    <a:lnTo>
                      <a:pt x="139" y="32"/>
                    </a:lnTo>
                    <a:lnTo>
                      <a:pt x="117" y="25"/>
                    </a:lnTo>
                    <a:lnTo>
                      <a:pt x="99" y="21"/>
                    </a:lnTo>
                    <a:lnTo>
                      <a:pt x="83" y="17"/>
                    </a:lnTo>
                    <a:lnTo>
                      <a:pt x="63" y="14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1"/>
              <p:cNvSpPr/>
              <p:nvPr/>
            </p:nvSpPr>
            <p:spPr>
              <a:xfrm>
                <a:off x="2561" y="259"/>
                <a:ext cx="607" cy="309"/>
              </a:xfrm>
              <a:custGeom>
                <a:avLst/>
                <a:gdLst/>
                <a:ahLst/>
                <a:cxnLst/>
                <a:rect l="l" t="t" r="r" b="b"/>
                <a:pathLst>
                  <a:path w="607" h="309" extrusionOk="0">
                    <a:moveTo>
                      <a:pt x="0" y="0"/>
                    </a:moveTo>
                    <a:lnTo>
                      <a:pt x="56" y="5"/>
                    </a:lnTo>
                    <a:lnTo>
                      <a:pt x="79" y="7"/>
                    </a:lnTo>
                    <a:lnTo>
                      <a:pt x="101" y="10"/>
                    </a:lnTo>
                    <a:lnTo>
                      <a:pt x="121" y="14"/>
                    </a:lnTo>
                    <a:lnTo>
                      <a:pt x="146" y="18"/>
                    </a:lnTo>
                    <a:lnTo>
                      <a:pt x="171" y="23"/>
                    </a:lnTo>
                    <a:lnTo>
                      <a:pt x="196" y="28"/>
                    </a:lnTo>
                    <a:lnTo>
                      <a:pt x="214" y="34"/>
                    </a:lnTo>
                    <a:lnTo>
                      <a:pt x="229" y="38"/>
                    </a:lnTo>
                    <a:lnTo>
                      <a:pt x="256" y="46"/>
                    </a:lnTo>
                    <a:lnTo>
                      <a:pt x="274" y="54"/>
                    </a:lnTo>
                    <a:lnTo>
                      <a:pt x="303" y="62"/>
                    </a:lnTo>
                    <a:lnTo>
                      <a:pt x="334" y="75"/>
                    </a:lnTo>
                    <a:lnTo>
                      <a:pt x="361" y="85"/>
                    </a:lnTo>
                    <a:lnTo>
                      <a:pt x="377" y="93"/>
                    </a:lnTo>
                    <a:lnTo>
                      <a:pt x="406" y="107"/>
                    </a:lnTo>
                    <a:lnTo>
                      <a:pt x="426" y="117"/>
                    </a:lnTo>
                    <a:lnTo>
                      <a:pt x="440" y="127"/>
                    </a:lnTo>
                    <a:lnTo>
                      <a:pt x="460" y="138"/>
                    </a:lnTo>
                    <a:lnTo>
                      <a:pt x="473" y="148"/>
                    </a:lnTo>
                    <a:lnTo>
                      <a:pt x="484" y="158"/>
                    </a:lnTo>
                    <a:lnTo>
                      <a:pt x="493" y="168"/>
                    </a:lnTo>
                    <a:lnTo>
                      <a:pt x="502" y="179"/>
                    </a:lnTo>
                    <a:lnTo>
                      <a:pt x="509" y="188"/>
                    </a:lnTo>
                    <a:lnTo>
                      <a:pt x="511" y="199"/>
                    </a:lnTo>
                    <a:lnTo>
                      <a:pt x="511" y="211"/>
                    </a:lnTo>
                    <a:lnTo>
                      <a:pt x="507" y="219"/>
                    </a:lnTo>
                    <a:lnTo>
                      <a:pt x="500" y="229"/>
                    </a:lnTo>
                    <a:lnTo>
                      <a:pt x="496" y="237"/>
                    </a:lnTo>
                    <a:lnTo>
                      <a:pt x="487" y="247"/>
                    </a:lnTo>
                    <a:lnTo>
                      <a:pt x="606" y="250"/>
                    </a:lnTo>
                    <a:lnTo>
                      <a:pt x="581" y="254"/>
                    </a:lnTo>
                    <a:lnTo>
                      <a:pt x="565" y="257"/>
                    </a:lnTo>
                    <a:lnTo>
                      <a:pt x="541" y="261"/>
                    </a:lnTo>
                    <a:lnTo>
                      <a:pt x="523" y="265"/>
                    </a:lnTo>
                    <a:lnTo>
                      <a:pt x="500" y="269"/>
                    </a:lnTo>
                    <a:lnTo>
                      <a:pt x="480" y="273"/>
                    </a:lnTo>
                    <a:lnTo>
                      <a:pt x="466" y="278"/>
                    </a:lnTo>
                    <a:lnTo>
                      <a:pt x="449" y="283"/>
                    </a:lnTo>
                    <a:lnTo>
                      <a:pt x="428" y="291"/>
                    </a:lnTo>
                    <a:lnTo>
                      <a:pt x="408" y="298"/>
                    </a:lnTo>
                    <a:lnTo>
                      <a:pt x="397" y="303"/>
                    </a:lnTo>
                    <a:lnTo>
                      <a:pt x="383" y="308"/>
                    </a:lnTo>
                    <a:lnTo>
                      <a:pt x="377" y="301"/>
                    </a:lnTo>
                    <a:lnTo>
                      <a:pt x="370" y="293"/>
                    </a:lnTo>
                    <a:lnTo>
                      <a:pt x="361" y="285"/>
                    </a:lnTo>
                    <a:lnTo>
                      <a:pt x="350" y="278"/>
                    </a:lnTo>
                    <a:lnTo>
                      <a:pt x="341" y="273"/>
                    </a:lnTo>
                    <a:lnTo>
                      <a:pt x="334" y="269"/>
                    </a:lnTo>
                    <a:lnTo>
                      <a:pt x="320" y="263"/>
                    </a:lnTo>
                    <a:lnTo>
                      <a:pt x="307" y="258"/>
                    </a:lnTo>
                    <a:lnTo>
                      <a:pt x="295" y="253"/>
                    </a:lnTo>
                    <a:lnTo>
                      <a:pt x="277" y="247"/>
                    </a:lnTo>
                    <a:lnTo>
                      <a:pt x="259" y="242"/>
                    </a:lnTo>
                    <a:lnTo>
                      <a:pt x="227" y="235"/>
                    </a:lnTo>
                    <a:lnTo>
                      <a:pt x="363" y="242"/>
                    </a:lnTo>
                    <a:lnTo>
                      <a:pt x="363" y="231"/>
                    </a:lnTo>
                    <a:lnTo>
                      <a:pt x="370" y="217"/>
                    </a:lnTo>
                    <a:lnTo>
                      <a:pt x="370" y="208"/>
                    </a:lnTo>
                    <a:lnTo>
                      <a:pt x="370" y="194"/>
                    </a:lnTo>
                    <a:lnTo>
                      <a:pt x="368" y="186"/>
                    </a:lnTo>
                    <a:lnTo>
                      <a:pt x="368" y="177"/>
                    </a:lnTo>
                    <a:lnTo>
                      <a:pt x="368" y="167"/>
                    </a:lnTo>
                    <a:lnTo>
                      <a:pt x="356" y="156"/>
                    </a:lnTo>
                    <a:lnTo>
                      <a:pt x="352" y="144"/>
                    </a:lnTo>
                    <a:lnTo>
                      <a:pt x="338" y="134"/>
                    </a:lnTo>
                    <a:lnTo>
                      <a:pt x="327" y="124"/>
                    </a:lnTo>
                    <a:lnTo>
                      <a:pt x="311" y="112"/>
                    </a:lnTo>
                    <a:lnTo>
                      <a:pt x="301" y="106"/>
                    </a:lnTo>
                    <a:lnTo>
                      <a:pt x="283" y="96"/>
                    </a:lnTo>
                    <a:lnTo>
                      <a:pt x="265" y="85"/>
                    </a:lnTo>
                    <a:lnTo>
                      <a:pt x="247" y="76"/>
                    </a:lnTo>
                    <a:lnTo>
                      <a:pt x="227" y="65"/>
                    </a:lnTo>
                    <a:lnTo>
                      <a:pt x="200" y="56"/>
                    </a:lnTo>
                    <a:lnTo>
                      <a:pt x="175" y="44"/>
                    </a:lnTo>
                    <a:lnTo>
                      <a:pt x="151" y="36"/>
                    </a:lnTo>
                    <a:lnTo>
                      <a:pt x="135" y="29"/>
                    </a:lnTo>
                    <a:lnTo>
                      <a:pt x="112" y="23"/>
                    </a:lnTo>
                    <a:lnTo>
                      <a:pt x="97" y="19"/>
                    </a:lnTo>
                    <a:lnTo>
                      <a:pt x="76" y="14"/>
                    </a:lnTo>
                    <a:lnTo>
                      <a:pt x="61" y="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A15D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41"/>
            <p:cNvGrpSpPr/>
            <p:nvPr/>
          </p:nvGrpSpPr>
          <p:grpSpPr>
            <a:xfrm>
              <a:off x="2439" y="1071"/>
              <a:ext cx="2439" cy="1725"/>
              <a:chOff x="2439" y="1071"/>
              <a:chExt cx="2439" cy="1725"/>
            </a:xfrm>
          </p:grpSpPr>
          <p:grpSp>
            <p:nvGrpSpPr>
              <p:cNvPr id="1222" name="Google Shape;1222;p41"/>
              <p:cNvGrpSpPr/>
              <p:nvPr/>
            </p:nvGrpSpPr>
            <p:grpSpPr>
              <a:xfrm>
                <a:off x="2594" y="1071"/>
                <a:ext cx="2282" cy="1241"/>
                <a:chOff x="2592" y="384"/>
                <a:chExt cx="3168" cy="1824"/>
              </a:xfrm>
            </p:grpSpPr>
            <p:sp>
              <p:nvSpPr>
                <p:cNvPr id="1223" name="Google Shape;1223;p41"/>
                <p:cNvSpPr/>
                <p:nvPr/>
              </p:nvSpPr>
              <p:spPr>
                <a:xfrm>
                  <a:off x="3581" y="437"/>
                  <a:ext cx="764" cy="588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41"/>
                <p:cNvSpPr/>
                <p:nvPr/>
              </p:nvSpPr>
              <p:spPr>
                <a:xfrm>
                  <a:off x="4219" y="384"/>
                  <a:ext cx="619" cy="474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41"/>
                <p:cNvSpPr/>
                <p:nvPr/>
              </p:nvSpPr>
              <p:spPr>
                <a:xfrm>
                  <a:off x="4783" y="868"/>
                  <a:ext cx="977" cy="746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41"/>
                <p:cNvSpPr/>
                <p:nvPr/>
              </p:nvSpPr>
              <p:spPr>
                <a:xfrm>
                  <a:off x="2832" y="1191"/>
                  <a:ext cx="1232" cy="1017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41"/>
                <p:cNvSpPr/>
                <p:nvPr/>
              </p:nvSpPr>
              <p:spPr>
                <a:xfrm>
                  <a:off x="4498" y="1298"/>
                  <a:ext cx="837" cy="636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41"/>
                <p:cNvSpPr/>
                <p:nvPr/>
              </p:nvSpPr>
              <p:spPr>
                <a:xfrm>
                  <a:off x="2663" y="1353"/>
                  <a:ext cx="622" cy="474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41"/>
                <p:cNvSpPr/>
                <p:nvPr/>
              </p:nvSpPr>
              <p:spPr>
                <a:xfrm>
                  <a:off x="2592" y="976"/>
                  <a:ext cx="623" cy="476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41"/>
                <p:cNvSpPr/>
                <p:nvPr/>
              </p:nvSpPr>
              <p:spPr>
                <a:xfrm>
                  <a:off x="2688" y="528"/>
                  <a:ext cx="1166" cy="762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41"/>
                <p:cNvSpPr/>
                <p:nvPr/>
              </p:nvSpPr>
              <p:spPr>
                <a:xfrm>
                  <a:off x="3723" y="1407"/>
                  <a:ext cx="977" cy="745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41"/>
                <p:cNvSpPr/>
                <p:nvPr/>
              </p:nvSpPr>
              <p:spPr>
                <a:xfrm>
                  <a:off x="4925" y="602"/>
                  <a:ext cx="763" cy="581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41"/>
                <p:cNvSpPr/>
                <p:nvPr/>
              </p:nvSpPr>
              <p:spPr>
                <a:xfrm>
                  <a:off x="4712" y="384"/>
                  <a:ext cx="693" cy="530"/>
                </a:xfrm>
                <a:prstGeom prst="ellipse">
                  <a:avLst/>
                </a:pr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41"/>
                <p:cNvSpPr/>
                <p:nvPr/>
              </p:nvSpPr>
              <p:spPr>
                <a:xfrm>
                  <a:off x="2848" y="527"/>
                  <a:ext cx="2740" cy="1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" h="1397" extrusionOk="0">
                      <a:moveTo>
                        <a:pt x="845" y="140"/>
                      </a:moveTo>
                      <a:lnTo>
                        <a:pt x="960" y="40"/>
                      </a:lnTo>
                      <a:lnTo>
                        <a:pt x="1471" y="46"/>
                      </a:lnTo>
                      <a:lnTo>
                        <a:pt x="1832" y="0"/>
                      </a:lnTo>
                      <a:lnTo>
                        <a:pt x="2289" y="167"/>
                      </a:lnTo>
                      <a:lnTo>
                        <a:pt x="2518" y="120"/>
                      </a:lnTo>
                      <a:lnTo>
                        <a:pt x="2641" y="140"/>
                      </a:lnTo>
                      <a:lnTo>
                        <a:pt x="2668" y="554"/>
                      </a:lnTo>
                      <a:lnTo>
                        <a:pt x="2739" y="621"/>
                      </a:lnTo>
                      <a:lnTo>
                        <a:pt x="2527" y="941"/>
                      </a:lnTo>
                      <a:lnTo>
                        <a:pt x="2298" y="722"/>
                      </a:lnTo>
                      <a:lnTo>
                        <a:pt x="2235" y="835"/>
                      </a:lnTo>
                      <a:lnTo>
                        <a:pt x="1911" y="1275"/>
                      </a:lnTo>
                      <a:lnTo>
                        <a:pt x="827" y="1396"/>
                      </a:lnTo>
                      <a:lnTo>
                        <a:pt x="264" y="1309"/>
                      </a:lnTo>
                      <a:lnTo>
                        <a:pt x="88" y="1035"/>
                      </a:lnTo>
                      <a:lnTo>
                        <a:pt x="88" y="754"/>
                      </a:lnTo>
                      <a:lnTo>
                        <a:pt x="0" y="521"/>
                      </a:lnTo>
                      <a:lnTo>
                        <a:pt x="845" y="140"/>
                      </a:lnTo>
                    </a:path>
                  </a:pathLst>
                </a:custGeom>
                <a:gradFill>
                  <a:gsLst>
                    <a:gs pos="0">
                      <a:srgbClr val="FFFFC0"/>
                    </a:gs>
                    <a:gs pos="100000">
                      <a:srgbClr val="FFFF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35" name="Google Shape;1235;p41"/>
              <p:cNvSpPr/>
              <p:nvPr/>
            </p:nvSpPr>
            <p:spPr>
              <a:xfrm>
                <a:off x="2838" y="1218"/>
                <a:ext cx="2040" cy="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3525" tIns="41025" rIns="83525" bIns="410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7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Mapeamento e modelagem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7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dos processos de negócio</a:t>
                </a:r>
                <a:endParaRPr/>
              </a:p>
            </p:txBody>
          </p:sp>
          <p:grpSp>
            <p:nvGrpSpPr>
              <p:cNvPr id="1236" name="Google Shape;1236;p41"/>
              <p:cNvGrpSpPr/>
              <p:nvPr/>
            </p:nvGrpSpPr>
            <p:grpSpPr>
              <a:xfrm rot="-5400000" flipH="1">
                <a:off x="2979" y="1626"/>
                <a:ext cx="589" cy="485"/>
                <a:chOff x="2465" y="1622"/>
                <a:chExt cx="2119" cy="1437"/>
              </a:xfrm>
            </p:grpSpPr>
            <p:sp>
              <p:nvSpPr>
                <p:cNvPr id="1237" name="Google Shape;1237;p41"/>
                <p:cNvSpPr/>
                <p:nvPr/>
              </p:nvSpPr>
              <p:spPr>
                <a:xfrm>
                  <a:off x="2465" y="2182"/>
                  <a:ext cx="2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60" extrusionOk="0">
                      <a:moveTo>
                        <a:pt x="0" y="315"/>
                      </a:moveTo>
                      <a:lnTo>
                        <a:pt x="0" y="43"/>
                      </a:lnTo>
                      <a:lnTo>
                        <a:pt x="129" y="0"/>
                      </a:lnTo>
                      <a:lnTo>
                        <a:pt x="259" y="43"/>
                      </a:lnTo>
                      <a:lnTo>
                        <a:pt x="259" y="315"/>
                      </a:lnTo>
                      <a:lnTo>
                        <a:pt x="129" y="359"/>
                      </a:lnTo>
                      <a:lnTo>
                        <a:pt x="0" y="315"/>
                      </a:lnTo>
                    </a:path>
                  </a:pathLst>
                </a:custGeom>
                <a:solidFill>
                  <a:srgbClr val="FF00FF"/>
                </a:solidFill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41"/>
                <p:cNvSpPr/>
                <p:nvPr/>
              </p:nvSpPr>
              <p:spPr>
                <a:xfrm>
                  <a:off x="3268" y="2182"/>
                  <a:ext cx="262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60" extrusionOk="0">
                      <a:moveTo>
                        <a:pt x="0" y="315"/>
                      </a:moveTo>
                      <a:lnTo>
                        <a:pt x="0" y="43"/>
                      </a:lnTo>
                      <a:lnTo>
                        <a:pt x="130" y="0"/>
                      </a:lnTo>
                      <a:lnTo>
                        <a:pt x="261" y="43"/>
                      </a:lnTo>
                      <a:lnTo>
                        <a:pt x="261" y="315"/>
                      </a:lnTo>
                      <a:lnTo>
                        <a:pt x="130" y="359"/>
                      </a:lnTo>
                      <a:lnTo>
                        <a:pt x="0" y="315"/>
                      </a:lnTo>
                    </a:path>
                  </a:pathLst>
                </a:custGeom>
                <a:solidFill>
                  <a:srgbClr val="FF00FF"/>
                </a:solidFill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41"/>
                <p:cNvSpPr/>
                <p:nvPr/>
              </p:nvSpPr>
              <p:spPr>
                <a:xfrm>
                  <a:off x="4322" y="2699"/>
                  <a:ext cx="262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60" extrusionOk="0">
                      <a:moveTo>
                        <a:pt x="0" y="316"/>
                      </a:moveTo>
                      <a:lnTo>
                        <a:pt x="0" y="43"/>
                      </a:lnTo>
                      <a:lnTo>
                        <a:pt x="130" y="0"/>
                      </a:lnTo>
                      <a:lnTo>
                        <a:pt x="261" y="43"/>
                      </a:lnTo>
                      <a:lnTo>
                        <a:pt x="261" y="316"/>
                      </a:lnTo>
                      <a:lnTo>
                        <a:pt x="130" y="359"/>
                      </a:lnTo>
                      <a:lnTo>
                        <a:pt x="0" y="316"/>
                      </a:lnTo>
                    </a:path>
                  </a:pathLst>
                </a:custGeom>
                <a:solidFill>
                  <a:srgbClr val="FF00FF"/>
                </a:solidFill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41"/>
                <p:cNvSpPr/>
                <p:nvPr/>
              </p:nvSpPr>
              <p:spPr>
                <a:xfrm>
                  <a:off x="4322" y="1622"/>
                  <a:ext cx="262" cy="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59" extrusionOk="0">
                      <a:moveTo>
                        <a:pt x="0" y="315"/>
                      </a:moveTo>
                      <a:lnTo>
                        <a:pt x="0" y="43"/>
                      </a:lnTo>
                      <a:lnTo>
                        <a:pt x="130" y="0"/>
                      </a:lnTo>
                      <a:lnTo>
                        <a:pt x="261" y="43"/>
                      </a:lnTo>
                      <a:lnTo>
                        <a:pt x="261" y="315"/>
                      </a:lnTo>
                      <a:lnTo>
                        <a:pt x="130" y="358"/>
                      </a:lnTo>
                      <a:lnTo>
                        <a:pt x="0" y="315"/>
                      </a:lnTo>
                    </a:path>
                  </a:pathLst>
                </a:custGeom>
                <a:solidFill>
                  <a:srgbClr val="FF00FF"/>
                </a:solidFill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41"/>
                <p:cNvSpPr/>
                <p:nvPr/>
              </p:nvSpPr>
              <p:spPr>
                <a:xfrm>
                  <a:off x="2870" y="2188"/>
                  <a:ext cx="252" cy="349"/>
                </a:xfrm>
                <a:prstGeom prst="roundRect">
                  <a:avLst>
                    <a:gd name="adj" fmla="val 15167"/>
                  </a:avLst>
                </a:prstGeom>
                <a:solidFill>
                  <a:srgbClr val="00FF00"/>
                </a:solidFill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41"/>
                <p:cNvSpPr/>
                <p:nvPr/>
              </p:nvSpPr>
              <p:spPr>
                <a:xfrm>
                  <a:off x="3975" y="2705"/>
                  <a:ext cx="251" cy="349"/>
                </a:xfrm>
                <a:prstGeom prst="roundRect">
                  <a:avLst>
                    <a:gd name="adj" fmla="val 15167"/>
                  </a:avLst>
                </a:prstGeom>
                <a:solidFill>
                  <a:srgbClr val="00FF00"/>
                </a:solidFill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41"/>
                <p:cNvSpPr/>
                <p:nvPr/>
              </p:nvSpPr>
              <p:spPr>
                <a:xfrm>
                  <a:off x="3975" y="1628"/>
                  <a:ext cx="251" cy="348"/>
                </a:xfrm>
                <a:prstGeom prst="roundRect">
                  <a:avLst>
                    <a:gd name="adj" fmla="val 15167"/>
                  </a:avLst>
                </a:prstGeom>
                <a:solidFill>
                  <a:srgbClr val="00FF00"/>
                </a:solidFill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41"/>
                <p:cNvSpPr/>
                <p:nvPr/>
              </p:nvSpPr>
              <p:spPr>
                <a:xfrm>
                  <a:off x="3724" y="2296"/>
                  <a:ext cx="150" cy="134"/>
                </a:xfrm>
                <a:prstGeom prst="ellipse">
                  <a:avLst/>
                </a:prstGeom>
                <a:solidFill>
                  <a:srgbClr val="FFFFFF"/>
                </a:solidFill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45" name="Google Shape;1245;p41"/>
                <p:cNvCxnSpPr/>
                <p:nvPr/>
              </p:nvCxnSpPr>
              <p:spPr>
                <a:xfrm>
                  <a:off x="3750" y="2361"/>
                  <a:ext cx="100" cy="58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46" name="Google Shape;1246;p41"/>
                <p:cNvCxnSpPr/>
                <p:nvPr/>
              </p:nvCxnSpPr>
              <p:spPr>
                <a:xfrm rot="10800000" flipH="1">
                  <a:off x="3750" y="2304"/>
                  <a:ext cx="100" cy="57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47" name="Google Shape;1247;p41"/>
                <p:cNvCxnSpPr/>
                <p:nvPr/>
              </p:nvCxnSpPr>
              <p:spPr>
                <a:xfrm>
                  <a:off x="2724" y="2361"/>
                  <a:ext cx="142" cy="0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48" name="Google Shape;1248;p41"/>
                <p:cNvSpPr/>
                <p:nvPr/>
              </p:nvSpPr>
              <p:spPr>
                <a:xfrm>
                  <a:off x="2842" y="2336"/>
                  <a:ext cx="25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51" extrusionOk="0">
                      <a:moveTo>
                        <a:pt x="0" y="50"/>
                      </a:moveTo>
                      <a:lnTo>
                        <a:pt x="24" y="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49" name="Google Shape;1249;p41"/>
                <p:cNvCxnSpPr/>
                <p:nvPr/>
              </p:nvCxnSpPr>
              <p:spPr>
                <a:xfrm>
                  <a:off x="3127" y="2361"/>
                  <a:ext cx="141" cy="0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0" name="Google Shape;1250;p41"/>
                <p:cNvSpPr/>
                <p:nvPr/>
              </p:nvSpPr>
              <p:spPr>
                <a:xfrm>
                  <a:off x="3243" y="2336"/>
                  <a:ext cx="26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51" extrusionOk="0">
                      <a:moveTo>
                        <a:pt x="0" y="50"/>
                      </a:moveTo>
                      <a:lnTo>
                        <a:pt x="25" y="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51" name="Google Shape;1251;p41"/>
                <p:cNvCxnSpPr/>
                <p:nvPr/>
              </p:nvCxnSpPr>
              <p:spPr>
                <a:xfrm>
                  <a:off x="3529" y="2361"/>
                  <a:ext cx="191" cy="0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2" name="Google Shape;1252;p41"/>
                <p:cNvSpPr/>
                <p:nvPr/>
              </p:nvSpPr>
              <p:spPr>
                <a:xfrm>
                  <a:off x="3697" y="2336"/>
                  <a:ext cx="24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51" extrusionOk="0">
                      <a:moveTo>
                        <a:pt x="0" y="50"/>
                      </a:moveTo>
                      <a:lnTo>
                        <a:pt x="23" y="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41"/>
                <p:cNvSpPr/>
                <p:nvPr/>
              </p:nvSpPr>
              <p:spPr>
                <a:xfrm>
                  <a:off x="3799" y="2434"/>
                  <a:ext cx="173" cy="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445" extrusionOk="0">
                      <a:moveTo>
                        <a:pt x="0" y="0"/>
                      </a:moveTo>
                      <a:lnTo>
                        <a:pt x="0" y="444"/>
                      </a:lnTo>
                      <a:lnTo>
                        <a:pt x="172" y="444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41"/>
                <p:cNvSpPr/>
                <p:nvPr/>
              </p:nvSpPr>
              <p:spPr>
                <a:xfrm>
                  <a:off x="3948" y="2853"/>
                  <a:ext cx="24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51" extrusionOk="0">
                      <a:moveTo>
                        <a:pt x="0" y="50"/>
                      </a:moveTo>
                      <a:lnTo>
                        <a:pt x="23" y="2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41"/>
                <p:cNvSpPr/>
                <p:nvPr/>
              </p:nvSpPr>
              <p:spPr>
                <a:xfrm>
                  <a:off x="3799" y="1802"/>
                  <a:ext cx="173" cy="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488" extrusionOk="0">
                      <a:moveTo>
                        <a:pt x="0" y="487"/>
                      </a:moveTo>
                      <a:lnTo>
                        <a:pt x="0" y="0"/>
                      </a:lnTo>
                      <a:lnTo>
                        <a:pt x="172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41"/>
                <p:cNvSpPr/>
                <p:nvPr/>
              </p:nvSpPr>
              <p:spPr>
                <a:xfrm>
                  <a:off x="3948" y="1776"/>
                  <a:ext cx="24" cy="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50" extrusionOk="0">
                      <a:moveTo>
                        <a:pt x="0" y="49"/>
                      </a:moveTo>
                      <a:lnTo>
                        <a:pt x="23" y="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57" name="Google Shape;1257;p41"/>
                <p:cNvCxnSpPr/>
                <p:nvPr/>
              </p:nvCxnSpPr>
              <p:spPr>
                <a:xfrm>
                  <a:off x="4230" y="2878"/>
                  <a:ext cx="92" cy="0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8" name="Google Shape;1258;p41"/>
                <p:cNvSpPr/>
                <p:nvPr/>
              </p:nvSpPr>
              <p:spPr>
                <a:xfrm>
                  <a:off x="4299" y="2853"/>
                  <a:ext cx="24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51" extrusionOk="0">
                      <a:moveTo>
                        <a:pt x="0" y="50"/>
                      </a:moveTo>
                      <a:lnTo>
                        <a:pt x="23" y="2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59" name="Google Shape;1259;p41"/>
                <p:cNvCxnSpPr/>
                <p:nvPr/>
              </p:nvCxnSpPr>
              <p:spPr>
                <a:xfrm>
                  <a:off x="4230" y="1802"/>
                  <a:ext cx="92" cy="0"/>
                </a:xfrm>
                <a:prstGeom prst="straightConnector1">
                  <a:avLst/>
                </a:prstGeom>
                <a:noFill/>
                <a:ln w="126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0" name="Google Shape;1260;p41"/>
                <p:cNvSpPr/>
                <p:nvPr/>
              </p:nvSpPr>
              <p:spPr>
                <a:xfrm>
                  <a:off x="4299" y="1776"/>
                  <a:ext cx="24" cy="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50" extrusionOk="0">
                      <a:moveTo>
                        <a:pt x="0" y="49"/>
                      </a:moveTo>
                      <a:lnTo>
                        <a:pt x="23" y="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1" name="Google Shape;1261;p41"/>
              <p:cNvGrpSpPr/>
              <p:nvPr/>
            </p:nvGrpSpPr>
            <p:grpSpPr>
              <a:xfrm>
                <a:off x="3516" y="1567"/>
                <a:ext cx="973" cy="471"/>
                <a:chOff x="4512" y="2208"/>
                <a:chExt cx="961" cy="576"/>
              </a:xfrm>
            </p:grpSpPr>
            <p:grpSp>
              <p:nvGrpSpPr>
                <p:cNvPr id="1262" name="Google Shape;1262;p41"/>
                <p:cNvGrpSpPr/>
                <p:nvPr/>
              </p:nvGrpSpPr>
              <p:grpSpPr>
                <a:xfrm>
                  <a:off x="4897" y="2582"/>
                  <a:ext cx="212" cy="202"/>
                  <a:chOff x="864" y="1728"/>
                  <a:chExt cx="1152" cy="1008"/>
                </a:xfrm>
              </p:grpSpPr>
              <p:sp>
                <p:nvSpPr>
                  <p:cNvPr id="1263" name="Google Shape;1263;p41"/>
                  <p:cNvSpPr/>
                  <p:nvPr/>
                </p:nvSpPr>
                <p:spPr>
                  <a:xfrm>
                    <a:off x="960" y="1728"/>
                    <a:ext cx="1056" cy="1008"/>
                  </a:xfrm>
                  <a:prstGeom prst="ellipse">
                    <a:avLst/>
                  </a:pr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41"/>
                  <p:cNvSpPr/>
                  <p:nvPr/>
                </p:nvSpPr>
                <p:spPr>
                  <a:xfrm>
                    <a:off x="864" y="1728"/>
                    <a:ext cx="1056" cy="1008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5" name="Google Shape;1265;p41"/>
                <p:cNvGrpSpPr/>
                <p:nvPr/>
              </p:nvGrpSpPr>
              <p:grpSpPr>
                <a:xfrm rot="-1858771">
                  <a:off x="5109" y="2563"/>
                  <a:ext cx="160" cy="115"/>
                  <a:chOff x="2974" y="1628"/>
                  <a:chExt cx="1452" cy="1103"/>
                </a:xfrm>
              </p:grpSpPr>
              <p:sp>
                <p:nvSpPr>
                  <p:cNvPr id="1266" name="Google Shape;1266;p41"/>
                  <p:cNvSpPr/>
                  <p:nvPr/>
                </p:nvSpPr>
                <p:spPr>
                  <a:xfrm>
                    <a:off x="2974" y="1628"/>
                    <a:ext cx="1387" cy="1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41" extrusionOk="0">
                        <a:moveTo>
                          <a:pt x="1387" y="231"/>
                        </a:moveTo>
                        <a:lnTo>
                          <a:pt x="1387" y="816"/>
                        </a:lnTo>
                        <a:lnTo>
                          <a:pt x="523" y="816"/>
                        </a:lnTo>
                        <a:lnTo>
                          <a:pt x="523" y="1041"/>
                        </a:lnTo>
                        <a:lnTo>
                          <a:pt x="0" y="521"/>
                        </a:lnTo>
                        <a:lnTo>
                          <a:pt x="523" y="0"/>
                        </a:lnTo>
                        <a:lnTo>
                          <a:pt x="523" y="231"/>
                        </a:lnTo>
                        <a:lnTo>
                          <a:pt x="1387" y="23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7" name="Google Shape;1267;p41"/>
                  <p:cNvSpPr/>
                  <p:nvPr/>
                </p:nvSpPr>
                <p:spPr>
                  <a:xfrm>
                    <a:off x="3496" y="2443"/>
                    <a:ext cx="929" cy="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64" extrusionOk="0">
                        <a:moveTo>
                          <a:pt x="63" y="63"/>
                        </a:moveTo>
                        <a:lnTo>
                          <a:pt x="0" y="0"/>
                        </a:lnTo>
                        <a:lnTo>
                          <a:pt x="868" y="0"/>
                        </a:lnTo>
                        <a:lnTo>
                          <a:pt x="929" y="64"/>
                        </a:lnTo>
                        <a:lnTo>
                          <a:pt x="63" y="63"/>
                        </a:lnTo>
                        <a:close/>
                      </a:path>
                    </a:pathLst>
                  </a:custGeom>
                  <a:solidFill>
                    <a:srgbClr val="004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41"/>
                  <p:cNvSpPr/>
                  <p:nvPr/>
                </p:nvSpPr>
                <p:spPr>
                  <a:xfrm>
                    <a:off x="3497" y="2442"/>
                    <a:ext cx="62" cy="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89" extrusionOk="0">
                        <a:moveTo>
                          <a:pt x="62" y="65"/>
                        </a:moveTo>
                        <a:lnTo>
                          <a:pt x="0" y="0"/>
                        </a:lnTo>
                        <a:lnTo>
                          <a:pt x="0" y="227"/>
                        </a:lnTo>
                        <a:lnTo>
                          <a:pt x="62" y="289"/>
                        </a:lnTo>
                        <a:lnTo>
                          <a:pt x="62" y="65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41"/>
                  <p:cNvSpPr/>
                  <p:nvPr/>
                </p:nvSpPr>
                <p:spPr>
                  <a:xfrm>
                    <a:off x="4361" y="1859"/>
                    <a:ext cx="65" cy="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648" extrusionOk="0">
                        <a:moveTo>
                          <a:pt x="65" y="68"/>
                        </a:moveTo>
                        <a:lnTo>
                          <a:pt x="0" y="0"/>
                        </a:lnTo>
                        <a:lnTo>
                          <a:pt x="0" y="583"/>
                        </a:lnTo>
                        <a:lnTo>
                          <a:pt x="65" y="648"/>
                        </a:lnTo>
                        <a:lnTo>
                          <a:pt x="65" y="68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41"/>
                  <p:cNvSpPr/>
                  <p:nvPr/>
                </p:nvSpPr>
                <p:spPr>
                  <a:xfrm>
                    <a:off x="3497" y="1628"/>
                    <a:ext cx="62" cy="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31" extrusionOk="0">
                        <a:moveTo>
                          <a:pt x="62" y="231"/>
                        </a:moveTo>
                        <a:lnTo>
                          <a:pt x="0" y="231"/>
                        </a:lnTo>
                        <a:lnTo>
                          <a:pt x="0" y="0"/>
                        </a:lnTo>
                        <a:lnTo>
                          <a:pt x="62" y="62"/>
                        </a:lnTo>
                        <a:lnTo>
                          <a:pt x="62" y="231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1" name="Google Shape;1271;p41"/>
                <p:cNvGrpSpPr/>
                <p:nvPr/>
              </p:nvGrpSpPr>
              <p:grpSpPr>
                <a:xfrm rot="1858771" flipH="1">
                  <a:off x="5118" y="2333"/>
                  <a:ext cx="160" cy="115"/>
                  <a:chOff x="2974" y="1628"/>
                  <a:chExt cx="1452" cy="1103"/>
                </a:xfrm>
              </p:grpSpPr>
              <p:sp>
                <p:nvSpPr>
                  <p:cNvPr id="1272" name="Google Shape;1272;p41"/>
                  <p:cNvSpPr/>
                  <p:nvPr/>
                </p:nvSpPr>
                <p:spPr>
                  <a:xfrm>
                    <a:off x="2974" y="1628"/>
                    <a:ext cx="1387" cy="1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41" extrusionOk="0">
                        <a:moveTo>
                          <a:pt x="1387" y="231"/>
                        </a:moveTo>
                        <a:lnTo>
                          <a:pt x="1387" y="816"/>
                        </a:lnTo>
                        <a:lnTo>
                          <a:pt x="523" y="816"/>
                        </a:lnTo>
                        <a:lnTo>
                          <a:pt x="523" y="1041"/>
                        </a:lnTo>
                        <a:lnTo>
                          <a:pt x="0" y="521"/>
                        </a:lnTo>
                        <a:lnTo>
                          <a:pt x="523" y="0"/>
                        </a:lnTo>
                        <a:lnTo>
                          <a:pt x="523" y="231"/>
                        </a:lnTo>
                        <a:lnTo>
                          <a:pt x="1387" y="23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3" name="Google Shape;1273;p41"/>
                  <p:cNvSpPr/>
                  <p:nvPr/>
                </p:nvSpPr>
                <p:spPr>
                  <a:xfrm>
                    <a:off x="3496" y="2443"/>
                    <a:ext cx="929" cy="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64" extrusionOk="0">
                        <a:moveTo>
                          <a:pt x="63" y="63"/>
                        </a:moveTo>
                        <a:lnTo>
                          <a:pt x="0" y="0"/>
                        </a:lnTo>
                        <a:lnTo>
                          <a:pt x="868" y="0"/>
                        </a:lnTo>
                        <a:lnTo>
                          <a:pt x="929" y="64"/>
                        </a:lnTo>
                        <a:lnTo>
                          <a:pt x="63" y="63"/>
                        </a:lnTo>
                        <a:close/>
                      </a:path>
                    </a:pathLst>
                  </a:custGeom>
                  <a:solidFill>
                    <a:srgbClr val="004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4" name="Google Shape;1274;p41"/>
                  <p:cNvSpPr/>
                  <p:nvPr/>
                </p:nvSpPr>
                <p:spPr>
                  <a:xfrm>
                    <a:off x="3497" y="2442"/>
                    <a:ext cx="62" cy="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89" extrusionOk="0">
                        <a:moveTo>
                          <a:pt x="62" y="65"/>
                        </a:moveTo>
                        <a:lnTo>
                          <a:pt x="0" y="0"/>
                        </a:lnTo>
                        <a:lnTo>
                          <a:pt x="0" y="227"/>
                        </a:lnTo>
                        <a:lnTo>
                          <a:pt x="62" y="289"/>
                        </a:lnTo>
                        <a:lnTo>
                          <a:pt x="62" y="65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41"/>
                  <p:cNvSpPr/>
                  <p:nvPr/>
                </p:nvSpPr>
                <p:spPr>
                  <a:xfrm>
                    <a:off x="4361" y="1859"/>
                    <a:ext cx="65" cy="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648" extrusionOk="0">
                        <a:moveTo>
                          <a:pt x="65" y="68"/>
                        </a:moveTo>
                        <a:lnTo>
                          <a:pt x="0" y="0"/>
                        </a:lnTo>
                        <a:lnTo>
                          <a:pt x="0" y="583"/>
                        </a:lnTo>
                        <a:lnTo>
                          <a:pt x="65" y="648"/>
                        </a:lnTo>
                        <a:lnTo>
                          <a:pt x="65" y="68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41"/>
                  <p:cNvSpPr/>
                  <p:nvPr/>
                </p:nvSpPr>
                <p:spPr>
                  <a:xfrm>
                    <a:off x="3497" y="1628"/>
                    <a:ext cx="62" cy="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31" extrusionOk="0">
                        <a:moveTo>
                          <a:pt x="62" y="231"/>
                        </a:moveTo>
                        <a:lnTo>
                          <a:pt x="0" y="231"/>
                        </a:lnTo>
                        <a:lnTo>
                          <a:pt x="0" y="0"/>
                        </a:lnTo>
                        <a:lnTo>
                          <a:pt x="62" y="62"/>
                        </a:lnTo>
                        <a:lnTo>
                          <a:pt x="62" y="231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7" name="Google Shape;1277;p41"/>
                <p:cNvGrpSpPr/>
                <p:nvPr/>
              </p:nvGrpSpPr>
              <p:grpSpPr>
                <a:xfrm rot="-8941229" flipH="1">
                  <a:off x="4737" y="2554"/>
                  <a:ext cx="160" cy="115"/>
                  <a:chOff x="2974" y="1628"/>
                  <a:chExt cx="1452" cy="1103"/>
                </a:xfrm>
              </p:grpSpPr>
              <p:sp>
                <p:nvSpPr>
                  <p:cNvPr id="1278" name="Google Shape;1278;p41"/>
                  <p:cNvSpPr/>
                  <p:nvPr/>
                </p:nvSpPr>
                <p:spPr>
                  <a:xfrm>
                    <a:off x="2974" y="1628"/>
                    <a:ext cx="1387" cy="1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41" extrusionOk="0">
                        <a:moveTo>
                          <a:pt x="1387" y="231"/>
                        </a:moveTo>
                        <a:lnTo>
                          <a:pt x="1387" y="816"/>
                        </a:lnTo>
                        <a:lnTo>
                          <a:pt x="523" y="816"/>
                        </a:lnTo>
                        <a:lnTo>
                          <a:pt x="523" y="1041"/>
                        </a:lnTo>
                        <a:lnTo>
                          <a:pt x="0" y="521"/>
                        </a:lnTo>
                        <a:lnTo>
                          <a:pt x="523" y="0"/>
                        </a:lnTo>
                        <a:lnTo>
                          <a:pt x="523" y="231"/>
                        </a:lnTo>
                        <a:lnTo>
                          <a:pt x="1387" y="23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41"/>
                  <p:cNvSpPr/>
                  <p:nvPr/>
                </p:nvSpPr>
                <p:spPr>
                  <a:xfrm>
                    <a:off x="3496" y="2443"/>
                    <a:ext cx="929" cy="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64" extrusionOk="0">
                        <a:moveTo>
                          <a:pt x="63" y="63"/>
                        </a:moveTo>
                        <a:lnTo>
                          <a:pt x="0" y="0"/>
                        </a:lnTo>
                        <a:lnTo>
                          <a:pt x="868" y="0"/>
                        </a:lnTo>
                        <a:lnTo>
                          <a:pt x="929" y="64"/>
                        </a:lnTo>
                        <a:lnTo>
                          <a:pt x="63" y="63"/>
                        </a:lnTo>
                        <a:close/>
                      </a:path>
                    </a:pathLst>
                  </a:custGeom>
                  <a:solidFill>
                    <a:srgbClr val="004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0" name="Google Shape;1280;p41"/>
                  <p:cNvSpPr/>
                  <p:nvPr/>
                </p:nvSpPr>
                <p:spPr>
                  <a:xfrm>
                    <a:off x="3497" y="2442"/>
                    <a:ext cx="62" cy="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89" extrusionOk="0">
                        <a:moveTo>
                          <a:pt x="62" y="65"/>
                        </a:moveTo>
                        <a:lnTo>
                          <a:pt x="0" y="0"/>
                        </a:lnTo>
                        <a:lnTo>
                          <a:pt x="0" y="227"/>
                        </a:lnTo>
                        <a:lnTo>
                          <a:pt x="62" y="289"/>
                        </a:lnTo>
                        <a:lnTo>
                          <a:pt x="62" y="65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1" name="Google Shape;1281;p41"/>
                  <p:cNvSpPr/>
                  <p:nvPr/>
                </p:nvSpPr>
                <p:spPr>
                  <a:xfrm>
                    <a:off x="4361" y="1859"/>
                    <a:ext cx="65" cy="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648" extrusionOk="0">
                        <a:moveTo>
                          <a:pt x="65" y="68"/>
                        </a:moveTo>
                        <a:lnTo>
                          <a:pt x="0" y="0"/>
                        </a:lnTo>
                        <a:lnTo>
                          <a:pt x="0" y="583"/>
                        </a:lnTo>
                        <a:lnTo>
                          <a:pt x="65" y="648"/>
                        </a:lnTo>
                        <a:lnTo>
                          <a:pt x="65" y="68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41"/>
                  <p:cNvSpPr/>
                  <p:nvPr/>
                </p:nvSpPr>
                <p:spPr>
                  <a:xfrm>
                    <a:off x="3497" y="1628"/>
                    <a:ext cx="62" cy="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31" extrusionOk="0">
                        <a:moveTo>
                          <a:pt x="62" y="231"/>
                        </a:moveTo>
                        <a:lnTo>
                          <a:pt x="0" y="231"/>
                        </a:lnTo>
                        <a:lnTo>
                          <a:pt x="0" y="0"/>
                        </a:lnTo>
                        <a:lnTo>
                          <a:pt x="62" y="62"/>
                        </a:lnTo>
                        <a:lnTo>
                          <a:pt x="62" y="231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3" name="Google Shape;1283;p41"/>
                <p:cNvGrpSpPr/>
                <p:nvPr/>
              </p:nvGrpSpPr>
              <p:grpSpPr>
                <a:xfrm rot="8941229">
                  <a:off x="4746" y="2323"/>
                  <a:ext cx="159" cy="115"/>
                  <a:chOff x="2974" y="1628"/>
                  <a:chExt cx="1452" cy="1103"/>
                </a:xfrm>
              </p:grpSpPr>
              <p:sp>
                <p:nvSpPr>
                  <p:cNvPr id="1284" name="Google Shape;1284;p41"/>
                  <p:cNvSpPr/>
                  <p:nvPr/>
                </p:nvSpPr>
                <p:spPr>
                  <a:xfrm>
                    <a:off x="2974" y="1628"/>
                    <a:ext cx="1387" cy="1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41" extrusionOk="0">
                        <a:moveTo>
                          <a:pt x="1387" y="231"/>
                        </a:moveTo>
                        <a:lnTo>
                          <a:pt x="1387" y="816"/>
                        </a:lnTo>
                        <a:lnTo>
                          <a:pt x="523" y="816"/>
                        </a:lnTo>
                        <a:lnTo>
                          <a:pt x="523" y="1041"/>
                        </a:lnTo>
                        <a:lnTo>
                          <a:pt x="0" y="521"/>
                        </a:lnTo>
                        <a:lnTo>
                          <a:pt x="523" y="0"/>
                        </a:lnTo>
                        <a:lnTo>
                          <a:pt x="523" y="231"/>
                        </a:lnTo>
                        <a:lnTo>
                          <a:pt x="1387" y="231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41"/>
                  <p:cNvSpPr/>
                  <p:nvPr/>
                </p:nvSpPr>
                <p:spPr>
                  <a:xfrm>
                    <a:off x="3496" y="2443"/>
                    <a:ext cx="929" cy="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64" extrusionOk="0">
                        <a:moveTo>
                          <a:pt x="63" y="63"/>
                        </a:moveTo>
                        <a:lnTo>
                          <a:pt x="0" y="0"/>
                        </a:lnTo>
                        <a:lnTo>
                          <a:pt x="868" y="0"/>
                        </a:lnTo>
                        <a:lnTo>
                          <a:pt x="929" y="64"/>
                        </a:lnTo>
                        <a:lnTo>
                          <a:pt x="63" y="63"/>
                        </a:lnTo>
                        <a:close/>
                      </a:path>
                    </a:pathLst>
                  </a:custGeom>
                  <a:solidFill>
                    <a:srgbClr val="004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41"/>
                  <p:cNvSpPr/>
                  <p:nvPr/>
                </p:nvSpPr>
                <p:spPr>
                  <a:xfrm>
                    <a:off x="3497" y="2442"/>
                    <a:ext cx="62" cy="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89" extrusionOk="0">
                        <a:moveTo>
                          <a:pt x="62" y="65"/>
                        </a:moveTo>
                        <a:lnTo>
                          <a:pt x="0" y="0"/>
                        </a:lnTo>
                        <a:lnTo>
                          <a:pt x="0" y="227"/>
                        </a:lnTo>
                        <a:lnTo>
                          <a:pt x="62" y="289"/>
                        </a:lnTo>
                        <a:lnTo>
                          <a:pt x="62" y="65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7" name="Google Shape;1287;p41"/>
                  <p:cNvSpPr/>
                  <p:nvPr/>
                </p:nvSpPr>
                <p:spPr>
                  <a:xfrm>
                    <a:off x="4361" y="1859"/>
                    <a:ext cx="65" cy="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" h="648" extrusionOk="0">
                        <a:moveTo>
                          <a:pt x="65" y="68"/>
                        </a:moveTo>
                        <a:lnTo>
                          <a:pt x="0" y="0"/>
                        </a:lnTo>
                        <a:lnTo>
                          <a:pt x="0" y="583"/>
                        </a:lnTo>
                        <a:lnTo>
                          <a:pt x="65" y="648"/>
                        </a:lnTo>
                        <a:lnTo>
                          <a:pt x="65" y="68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8" name="Google Shape;1288;p41"/>
                  <p:cNvSpPr/>
                  <p:nvPr/>
                </p:nvSpPr>
                <p:spPr>
                  <a:xfrm>
                    <a:off x="3497" y="1628"/>
                    <a:ext cx="62" cy="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" h="231" extrusionOk="0">
                        <a:moveTo>
                          <a:pt x="62" y="231"/>
                        </a:moveTo>
                        <a:lnTo>
                          <a:pt x="0" y="231"/>
                        </a:lnTo>
                        <a:lnTo>
                          <a:pt x="0" y="0"/>
                        </a:lnTo>
                        <a:lnTo>
                          <a:pt x="62" y="62"/>
                        </a:lnTo>
                        <a:lnTo>
                          <a:pt x="62" y="231"/>
                        </a:lnTo>
                        <a:close/>
                      </a:path>
                    </a:pathLst>
                  </a:custGeom>
                  <a:solidFill>
                    <a:srgbClr val="008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9" name="Google Shape;1289;p41"/>
                <p:cNvGrpSpPr/>
                <p:nvPr/>
              </p:nvGrpSpPr>
              <p:grpSpPr>
                <a:xfrm>
                  <a:off x="4905" y="2208"/>
                  <a:ext cx="213" cy="202"/>
                  <a:chOff x="864" y="1728"/>
                  <a:chExt cx="1152" cy="1008"/>
                </a:xfrm>
              </p:grpSpPr>
              <p:sp>
                <p:nvSpPr>
                  <p:cNvPr id="1290" name="Google Shape;1290;p41"/>
                  <p:cNvSpPr/>
                  <p:nvPr/>
                </p:nvSpPr>
                <p:spPr>
                  <a:xfrm>
                    <a:off x="960" y="1728"/>
                    <a:ext cx="1056" cy="1008"/>
                  </a:xfrm>
                  <a:prstGeom prst="ellipse">
                    <a:avLst/>
                  </a:pr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1" name="Google Shape;1291;p41"/>
                  <p:cNvSpPr/>
                  <p:nvPr/>
                </p:nvSpPr>
                <p:spPr>
                  <a:xfrm>
                    <a:off x="864" y="1728"/>
                    <a:ext cx="1056" cy="1008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6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2" name="Google Shape;1292;p41"/>
                <p:cNvGrpSpPr/>
                <p:nvPr/>
              </p:nvGrpSpPr>
              <p:grpSpPr>
                <a:xfrm>
                  <a:off x="4912" y="2220"/>
                  <a:ext cx="177" cy="179"/>
                  <a:chOff x="2448" y="1344"/>
                  <a:chExt cx="624" cy="528"/>
                </a:xfrm>
              </p:grpSpPr>
              <p:grpSp>
                <p:nvGrpSpPr>
                  <p:cNvPr id="1293" name="Google Shape;1293;p41"/>
                  <p:cNvGrpSpPr/>
                  <p:nvPr/>
                </p:nvGrpSpPr>
                <p:grpSpPr>
                  <a:xfrm>
                    <a:off x="2928" y="1520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294" name="Google Shape;1294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5" name="Google Shape;1295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296" name="Google Shape;1296;p41"/>
                  <p:cNvGrpSpPr/>
                  <p:nvPr/>
                </p:nvGrpSpPr>
                <p:grpSpPr>
                  <a:xfrm>
                    <a:off x="2682" y="1687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297" name="Google Shape;1297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8" name="Google Shape;1298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299" name="Google Shape;1299;p41"/>
                  <p:cNvGrpSpPr/>
                  <p:nvPr/>
                </p:nvGrpSpPr>
                <p:grpSpPr>
                  <a:xfrm rot="-1858771">
                    <a:off x="2826" y="1670"/>
                    <a:ext cx="108" cy="105"/>
                    <a:chOff x="2974" y="1628"/>
                    <a:chExt cx="1452" cy="1103"/>
                  </a:xfrm>
                </p:grpSpPr>
                <p:sp>
                  <p:nvSpPr>
                    <p:cNvPr id="1300" name="Google Shape;1300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1" name="Google Shape;1301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2" name="Google Shape;1302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3" name="Google Shape;1303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4" name="Google Shape;1304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05" name="Google Shape;1305;p41"/>
                  <p:cNvGrpSpPr/>
                  <p:nvPr/>
                </p:nvGrpSpPr>
                <p:grpSpPr>
                  <a:xfrm rot="1858771" flipH="1">
                    <a:off x="2832" y="1458"/>
                    <a:ext cx="108" cy="106"/>
                    <a:chOff x="2974" y="1628"/>
                    <a:chExt cx="1452" cy="1103"/>
                  </a:xfrm>
                </p:grpSpPr>
                <p:sp>
                  <p:nvSpPr>
                    <p:cNvPr id="1306" name="Google Shape;1306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7" name="Google Shape;1307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8" name="Google Shape;1308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9" name="Google Shape;1309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0" name="Google Shape;1310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11" name="Google Shape;1311;p41"/>
                  <p:cNvGrpSpPr/>
                  <p:nvPr/>
                </p:nvGrpSpPr>
                <p:grpSpPr>
                  <a:xfrm rot="-8941229" flipH="1">
                    <a:off x="2574" y="1661"/>
                    <a:ext cx="108" cy="105"/>
                    <a:chOff x="2974" y="1628"/>
                    <a:chExt cx="1452" cy="1103"/>
                  </a:xfrm>
                </p:grpSpPr>
                <p:sp>
                  <p:nvSpPr>
                    <p:cNvPr id="1312" name="Google Shape;1312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3" name="Google Shape;1313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4" name="Google Shape;1314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5" name="Google Shape;1315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6" name="Google Shape;1316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17" name="Google Shape;1317;p41"/>
                  <p:cNvGrpSpPr/>
                  <p:nvPr/>
                </p:nvGrpSpPr>
                <p:grpSpPr>
                  <a:xfrm rot="8941229">
                    <a:off x="2580" y="1450"/>
                    <a:ext cx="108" cy="105"/>
                    <a:chOff x="2974" y="1628"/>
                    <a:chExt cx="1452" cy="1103"/>
                  </a:xfrm>
                </p:grpSpPr>
                <p:sp>
                  <p:nvSpPr>
                    <p:cNvPr id="1318" name="Google Shape;1318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9" name="Google Shape;1319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0" name="Google Shape;1320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1" name="Google Shape;1321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2" name="Google Shape;1322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23" name="Google Shape;1323;p41"/>
                  <p:cNvGrpSpPr/>
                  <p:nvPr/>
                </p:nvGrpSpPr>
                <p:grpSpPr>
                  <a:xfrm>
                    <a:off x="2688" y="1344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324" name="Google Shape;1324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5" name="Google Shape;1325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26" name="Google Shape;1326;p41"/>
                  <p:cNvGrpSpPr/>
                  <p:nvPr/>
                </p:nvGrpSpPr>
                <p:grpSpPr>
                  <a:xfrm>
                    <a:off x="2448" y="1536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327" name="Google Shape;1327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8" name="Google Shape;1328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329" name="Google Shape;1329;p41"/>
                <p:cNvGrpSpPr/>
                <p:nvPr/>
              </p:nvGrpSpPr>
              <p:grpSpPr>
                <a:xfrm>
                  <a:off x="5260" y="2400"/>
                  <a:ext cx="213" cy="202"/>
                  <a:chOff x="5260" y="2400"/>
                  <a:chExt cx="213" cy="202"/>
                </a:xfrm>
              </p:grpSpPr>
              <p:grpSp>
                <p:nvGrpSpPr>
                  <p:cNvPr id="1330" name="Google Shape;1330;p41"/>
                  <p:cNvGrpSpPr/>
                  <p:nvPr/>
                </p:nvGrpSpPr>
                <p:grpSpPr>
                  <a:xfrm>
                    <a:off x="5260" y="2400"/>
                    <a:ext cx="213" cy="202"/>
                    <a:chOff x="864" y="1728"/>
                    <a:chExt cx="1152" cy="1008"/>
                  </a:xfrm>
                </p:grpSpPr>
                <p:sp>
                  <p:nvSpPr>
                    <p:cNvPr id="1331" name="Google Shape;1331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32" name="Google Shape;1332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33" name="Google Shape;1333;p41"/>
                  <p:cNvGrpSpPr/>
                  <p:nvPr/>
                </p:nvGrpSpPr>
                <p:grpSpPr>
                  <a:xfrm>
                    <a:off x="5271" y="2412"/>
                    <a:ext cx="178" cy="179"/>
                    <a:chOff x="2448" y="1344"/>
                    <a:chExt cx="624" cy="528"/>
                  </a:xfrm>
                </p:grpSpPr>
                <p:grpSp>
                  <p:nvGrpSpPr>
                    <p:cNvPr id="1334" name="Google Shape;1334;p41"/>
                    <p:cNvGrpSpPr/>
                    <p:nvPr/>
                  </p:nvGrpSpPr>
                  <p:grpSpPr>
                    <a:xfrm>
                      <a:off x="2928" y="1520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335" name="Google Shape;1335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36" name="Google Shape;1336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37" name="Google Shape;1337;p41"/>
                    <p:cNvGrpSpPr/>
                    <p:nvPr/>
                  </p:nvGrpSpPr>
                  <p:grpSpPr>
                    <a:xfrm>
                      <a:off x="2682" y="1687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338" name="Google Shape;1338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39" name="Google Shape;1339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40" name="Google Shape;1340;p41"/>
                    <p:cNvGrpSpPr/>
                    <p:nvPr/>
                  </p:nvGrpSpPr>
                  <p:grpSpPr>
                    <a:xfrm rot="-1858771">
                      <a:off x="2826" y="1670"/>
                      <a:ext cx="108" cy="105"/>
                      <a:chOff x="2974" y="1628"/>
                      <a:chExt cx="1452" cy="1103"/>
                    </a:xfrm>
                  </p:grpSpPr>
                  <p:sp>
                    <p:nvSpPr>
                      <p:cNvPr id="1341" name="Google Shape;1341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42" name="Google Shape;1342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43" name="Google Shape;1343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44" name="Google Shape;1344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45" name="Google Shape;1345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46" name="Google Shape;1346;p41"/>
                    <p:cNvGrpSpPr/>
                    <p:nvPr/>
                  </p:nvGrpSpPr>
                  <p:grpSpPr>
                    <a:xfrm rot="1858771" flipH="1">
                      <a:off x="2832" y="1458"/>
                      <a:ext cx="108" cy="106"/>
                      <a:chOff x="2974" y="1628"/>
                      <a:chExt cx="1452" cy="1103"/>
                    </a:xfrm>
                  </p:grpSpPr>
                  <p:sp>
                    <p:nvSpPr>
                      <p:cNvPr id="1347" name="Google Shape;1347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48" name="Google Shape;1348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49" name="Google Shape;1349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50" name="Google Shape;1350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51" name="Google Shape;1351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52" name="Google Shape;1352;p41"/>
                    <p:cNvGrpSpPr/>
                    <p:nvPr/>
                  </p:nvGrpSpPr>
                  <p:grpSpPr>
                    <a:xfrm rot="-8941229" flipH="1">
                      <a:off x="2574" y="1661"/>
                      <a:ext cx="108" cy="105"/>
                      <a:chOff x="2974" y="1628"/>
                      <a:chExt cx="1452" cy="1103"/>
                    </a:xfrm>
                  </p:grpSpPr>
                  <p:sp>
                    <p:nvSpPr>
                      <p:cNvPr id="1353" name="Google Shape;1353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54" name="Google Shape;1354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55" name="Google Shape;1355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56" name="Google Shape;1356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57" name="Google Shape;1357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58" name="Google Shape;1358;p41"/>
                    <p:cNvGrpSpPr/>
                    <p:nvPr/>
                  </p:nvGrpSpPr>
                  <p:grpSpPr>
                    <a:xfrm rot="8941229">
                      <a:off x="2580" y="1450"/>
                      <a:ext cx="108" cy="105"/>
                      <a:chOff x="2974" y="1628"/>
                      <a:chExt cx="1452" cy="1103"/>
                    </a:xfrm>
                  </p:grpSpPr>
                  <p:sp>
                    <p:nvSpPr>
                      <p:cNvPr id="1359" name="Google Shape;1359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0" name="Google Shape;1360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1" name="Google Shape;1361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2" name="Google Shape;1362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3" name="Google Shape;1363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64" name="Google Shape;1364;p41"/>
                    <p:cNvGrpSpPr/>
                    <p:nvPr/>
                  </p:nvGrpSpPr>
                  <p:grpSpPr>
                    <a:xfrm>
                      <a:off x="2688" y="1344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365" name="Google Shape;1365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6" name="Google Shape;1366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67" name="Google Shape;1367;p41"/>
                    <p:cNvGrpSpPr/>
                    <p:nvPr/>
                  </p:nvGrpSpPr>
                  <p:grpSpPr>
                    <a:xfrm>
                      <a:off x="2448" y="1536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368" name="Google Shape;1368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9" name="Google Shape;1369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70" name="Google Shape;1370;p41"/>
                <p:cNvGrpSpPr/>
                <p:nvPr/>
              </p:nvGrpSpPr>
              <p:grpSpPr>
                <a:xfrm>
                  <a:off x="4910" y="2594"/>
                  <a:ext cx="177" cy="180"/>
                  <a:chOff x="2448" y="1344"/>
                  <a:chExt cx="624" cy="528"/>
                </a:xfrm>
              </p:grpSpPr>
              <p:grpSp>
                <p:nvGrpSpPr>
                  <p:cNvPr id="1371" name="Google Shape;1371;p41"/>
                  <p:cNvGrpSpPr/>
                  <p:nvPr/>
                </p:nvGrpSpPr>
                <p:grpSpPr>
                  <a:xfrm>
                    <a:off x="2928" y="1520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372" name="Google Shape;1372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3" name="Google Shape;1373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74" name="Google Shape;1374;p41"/>
                  <p:cNvGrpSpPr/>
                  <p:nvPr/>
                </p:nvGrpSpPr>
                <p:grpSpPr>
                  <a:xfrm>
                    <a:off x="2682" y="1687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375" name="Google Shape;1375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6" name="Google Shape;1376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77" name="Google Shape;1377;p41"/>
                  <p:cNvGrpSpPr/>
                  <p:nvPr/>
                </p:nvGrpSpPr>
                <p:grpSpPr>
                  <a:xfrm rot="-1858771">
                    <a:off x="2826" y="1670"/>
                    <a:ext cx="108" cy="105"/>
                    <a:chOff x="2974" y="1628"/>
                    <a:chExt cx="1452" cy="1103"/>
                  </a:xfrm>
                </p:grpSpPr>
                <p:sp>
                  <p:nvSpPr>
                    <p:cNvPr id="1378" name="Google Shape;1378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9" name="Google Shape;1379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0" name="Google Shape;1380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1" name="Google Shape;1381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2" name="Google Shape;1382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83" name="Google Shape;1383;p41"/>
                  <p:cNvGrpSpPr/>
                  <p:nvPr/>
                </p:nvGrpSpPr>
                <p:grpSpPr>
                  <a:xfrm rot="1858771" flipH="1">
                    <a:off x="2832" y="1458"/>
                    <a:ext cx="108" cy="106"/>
                    <a:chOff x="2974" y="1628"/>
                    <a:chExt cx="1452" cy="1103"/>
                  </a:xfrm>
                </p:grpSpPr>
                <p:sp>
                  <p:nvSpPr>
                    <p:cNvPr id="1384" name="Google Shape;1384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5" name="Google Shape;1385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6" name="Google Shape;1386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7" name="Google Shape;1387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8" name="Google Shape;1388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89" name="Google Shape;1389;p41"/>
                  <p:cNvGrpSpPr/>
                  <p:nvPr/>
                </p:nvGrpSpPr>
                <p:grpSpPr>
                  <a:xfrm rot="-8941229" flipH="1">
                    <a:off x="2574" y="1661"/>
                    <a:ext cx="108" cy="105"/>
                    <a:chOff x="2974" y="1628"/>
                    <a:chExt cx="1452" cy="1103"/>
                  </a:xfrm>
                </p:grpSpPr>
                <p:sp>
                  <p:nvSpPr>
                    <p:cNvPr id="1390" name="Google Shape;1390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1" name="Google Shape;1391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2" name="Google Shape;1392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3" name="Google Shape;1393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4" name="Google Shape;1394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95" name="Google Shape;1395;p41"/>
                  <p:cNvGrpSpPr/>
                  <p:nvPr/>
                </p:nvGrpSpPr>
                <p:grpSpPr>
                  <a:xfrm rot="8941229">
                    <a:off x="2580" y="1450"/>
                    <a:ext cx="108" cy="105"/>
                    <a:chOff x="2974" y="1628"/>
                    <a:chExt cx="1452" cy="1103"/>
                  </a:xfrm>
                </p:grpSpPr>
                <p:sp>
                  <p:nvSpPr>
                    <p:cNvPr id="1396" name="Google Shape;1396;p41"/>
                    <p:cNvSpPr/>
                    <p:nvPr/>
                  </p:nvSpPr>
                  <p:spPr>
                    <a:xfrm>
                      <a:off x="2974" y="1628"/>
                      <a:ext cx="1387" cy="10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41" extrusionOk="0">
                          <a:moveTo>
                            <a:pt x="1387" y="231"/>
                          </a:moveTo>
                          <a:lnTo>
                            <a:pt x="1387" y="816"/>
                          </a:lnTo>
                          <a:lnTo>
                            <a:pt x="523" y="816"/>
                          </a:lnTo>
                          <a:lnTo>
                            <a:pt x="523" y="1041"/>
                          </a:lnTo>
                          <a:lnTo>
                            <a:pt x="0" y="521"/>
                          </a:lnTo>
                          <a:lnTo>
                            <a:pt x="523" y="0"/>
                          </a:lnTo>
                          <a:lnTo>
                            <a:pt x="523" y="231"/>
                          </a:lnTo>
                          <a:lnTo>
                            <a:pt x="1387" y="231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7" name="Google Shape;1397;p41"/>
                    <p:cNvSpPr/>
                    <p:nvPr/>
                  </p:nvSpPr>
                  <p:spPr>
                    <a:xfrm>
                      <a:off x="3496" y="2443"/>
                      <a:ext cx="929" cy="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64" extrusionOk="0">
                          <a:moveTo>
                            <a:pt x="63" y="63"/>
                          </a:moveTo>
                          <a:lnTo>
                            <a:pt x="0" y="0"/>
                          </a:lnTo>
                          <a:lnTo>
                            <a:pt x="868" y="0"/>
                          </a:lnTo>
                          <a:lnTo>
                            <a:pt x="929" y="64"/>
                          </a:lnTo>
                          <a:lnTo>
                            <a:pt x="63" y="63"/>
                          </a:lnTo>
                          <a:close/>
                        </a:path>
                      </a:pathLst>
                    </a:custGeom>
                    <a:solidFill>
                      <a:srgbClr val="004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8" name="Google Shape;1398;p41"/>
                    <p:cNvSpPr/>
                    <p:nvPr/>
                  </p:nvSpPr>
                  <p:spPr>
                    <a:xfrm>
                      <a:off x="3497" y="2442"/>
                      <a:ext cx="62" cy="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89" extrusionOk="0">
                          <a:moveTo>
                            <a:pt x="62" y="65"/>
                          </a:moveTo>
                          <a:lnTo>
                            <a:pt x="0" y="0"/>
                          </a:lnTo>
                          <a:lnTo>
                            <a:pt x="0" y="227"/>
                          </a:lnTo>
                          <a:lnTo>
                            <a:pt x="62" y="289"/>
                          </a:lnTo>
                          <a:lnTo>
                            <a:pt x="62" y="65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9" name="Google Shape;1399;p41"/>
                    <p:cNvSpPr/>
                    <p:nvPr/>
                  </p:nvSpPr>
                  <p:spPr>
                    <a:xfrm>
                      <a:off x="4361" y="1859"/>
                      <a:ext cx="65" cy="6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648" extrusionOk="0">
                          <a:moveTo>
                            <a:pt x="65" y="68"/>
                          </a:moveTo>
                          <a:lnTo>
                            <a:pt x="0" y="0"/>
                          </a:lnTo>
                          <a:lnTo>
                            <a:pt x="0" y="583"/>
                          </a:lnTo>
                          <a:lnTo>
                            <a:pt x="65" y="648"/>
                          </a:lnTo>
                          <a:lnTo>
                            <a:pt x="65" y="68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00" name="Google Shape;1400;p41"/>
                    <p:cNvSpPr/>
                    <p:nvPr/>
                  </p:nvSpPr>
                  <p:spPr>
                    <a:xfrm>
                      <a:off x="3497" y="1628"/>
                      <a:ext cx="62" cy="2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" h="231" extrusionOk="0">
                          <a:moveTo>
                            <a:pt x="62" y="231"/>
                          </a:moveTo>
                          <a:lnTo>
                            <a:pt x="0" y="231"/>
                          </a:lnTo>
                          <a:lnTo>
                            <a:pt x="0" y="0"/>
                          </a:lnTo>
                          <a:lnTo>
                            <a:pt x="62" y="62"/>
                          </a:lnTo>
                          <a:lnTo>
                            <a:pt x="62" y="23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401" name="Google Shape;1401;p41"/>
                  <p:cNvGrpSpPr/>
                  <p:nvPr/>
                </p:nvGrpSpPr>
                <p:grpSpPr>
                  <a:xfrm>
                    <a:off x="2688" y="1344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402" name="Google Shape;1402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03" name="Google Shape;1403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404" name="Google Shape;1404;p41"/>
                  <p:cNvGrpSpPr/>
                  <p:nvPr/>
                </p:nvGrpSpPr>
                <p:grpSpPr>
                  <a:xfrm>
                    <a:off x="2448" y="1536"/>
                    <a:ext cx="144" cy="185"/>
                    <a:chOff x="864" y="1728"/>
                    <a:chExt cx="1152" cy="1008"/>
                  </a:xfrm>
                </p:grpSpPr>
                <p:sp>
                  <p:nvSpPr>
                    <p:cNvPr id="1405" name="Google Shape;1405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06" name="Google Shape;1406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407" name="Google Shape;1407;p41"/>
                <p:cNvGrpSpPr/>
                <p:nvPr/>
              </p:nvGrpSpPr>
              <p:grpSpPr>
                <a:xfrm>
                  <a:off x="4512" y="2400"/>
                  <a:ext cx="213" cy="202"/>
                  <a:chOff x="5260" y="2400"/>
                  <a:chExt cx="213" cy="202"/>
                </a:xfrm>
              </p:grpSpPr>
              <p:grpSp>
                <p:nvGrpSpPr>
                  <p:cNvPr id="1408" name="Google Shape;1408;p41"/>
                  <p:cNvGrpSpPr/>
                  <p:nvPr/>
                </p:nvGrpSpPr>
                <p:grpSpPr>
                  <a:xfrm>
                    <a:off x="5260" y="2400"/>
                    <a:ext cx="213" cy="202"/>
                    <a:chOff x="864" y="1728"/>
                    <a:chExt cx="1152" cy="1008"/>
                  </a:xfrm>
                </p:grpSpPr>
                <p:sp>
                  <p:nvSpPr>
                    <p:cNvPr id="1409" name="Google Shape;1409;p41"/>
                    <p:cNvSpPr/>
                    <p:nvPr/>
                  </p:nvSpPr>
                  <p:spPr>
                    <a:xfrm>
                      <a:off x="960" y="1728"/>
                      <a:ext cx="1056" cy="100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10" name="Google Shape;1410;p41"/>
                    <p:cNvSpPr/>
                    <p:nvPr/>
                  </p:nvSpPr>
                  <p:spPr>
                    <a:xfrm>
                      <a:off x="864" y="1728"/>
                      <a:ext cx="1056" cy="1008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6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411" name="Google Shape;1411;p41"/>
                  <p:cNvGrpSpPr/>
                  <p:nvPr/>
                </p:nvGrpSpPr>
                <p:grpSpPr>
                  <a:xfrm>
                    <a:off x="5271" y="2412"/>
                    <a:ext cx="178" cy="179"/>
                    <a:chOff x="2448" y="1344"/>
                    <a:chExt cx="624" cy="528"/>
                  </a:xfrm>
                </p:grpSpPr>
                <p:grpSp>
                  <p:nvGrpSpPr>
                    <p:cNvPr id="1412" name="Google Shape;1412;p41"/>
                    <p:cNvGrpSpPr/>
                    <p:nvPr/>
                  </p:nvGrpSpPr>
                  <p:grpSpPr>
                    <a:xfrm>
                      <a:off x="2928" y="1520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413" name="Google Shape;1413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14" name="Google Shape;1414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15" name="Google Shape;1415;p41"/>
                    <p:cNvGrpSpPr/>
                    <p:nvPr/>
                  </p:nvGrpSpPr>
                  <p:grpSpPr>
                    <a:xfrm>
                      <a:off x="2682" y="1687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416" name="Google Shape;1416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17" name="Google Shape;1417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18" name="Google Shape;1418;p41"/>
                    <p:cNvGrpSpPr/>
                    <p:nvPr/>
                  </p:nvGrpSpPr>
                  <p:grpSpPr>
                    <a:xfrm rot="-1858771">
                      <a:off x="2826" y="1670"/>
                      <a:ext cx="108" cy="105"/>
                      <a:chOff x="2974" y="1628"/>
                      <a:chExt cx="1452" cy="1103"/>
                    </a:xfrm>
                  </p:grpSpPr>
                  <p:sp>
                    <p:nvSpPr>
                      <p:cNvPr id="1419" name="Google Shape;1419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0" name="Google Shape;1420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1" name="Google Shape;1421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2" name="Google Shape;1422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3" name="Google Shape;1423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24" name="Google Shape;1424;p41"/>
                    <p:cNvGrpSpPr/>
                    <p:nvPr/>
                  </p:nvGrpSpPr>
                  <p:grpSpPr>
                    <a:xfrm rot="1858771" flipH="1">
                      <a:off x="2832" y="1458"/>
                      <a:ext cx="108" cy="106"/>
                      <a:chOff x="2974" y="1628"/>
                      <a:chExt cx="1452" cy="1103"/>
                    </a:xfrm>
                  </p:grpSpPr>
                  <p:sp>
                    <p:nvSpPr>
                      <p:cNvPr id="1425" name="Google Shape;1425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6" name="Google Shape;1426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7" name="Google Shape;1427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8" name="Google Shape;1428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29" name="Google Shape;1429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30" name="Google Shape;1430;p41"/>
                    <p:cNvGrpSpPr/>
                    <p:nvPr/>
                  </p:nvGrpSpPr>
                  <p:grpSpPr>
                    <a:xfrm rot="-8941229" flipH="1">
                      <a:off x="2574" y="1661"/>
                      <a:ext cx="108" cy="105"/>
                      <a:chOff x="2974" y="1628"/>
                      <a:chExt cx="1452" cy="1103"/>
                    </a:xfrm>
                  </p:grpSpPr>
                  <p:sp>
                    <p:nvSpPr>
                      <p:cNvPr id="1431" name="Google Shape;1431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2" name="Google Shape;1432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3" name="Google Shape;1433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4" name="Google Shape;1434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5" name="Google Shape;1435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36" name="Google Shape;1436;p41"/>
                    <p:cNvGrpSpPr/>
                    <p:nvPr/>
                  </p:nvGrpSpPr>
                  <p:grpSpPr>
                    <a:xfrm rot="8941229">
                      <a:off x="2580" y="1450"/>
                      <a:ext cx="108" cy="105"/>
                      <a:chOff x="2974" y="1628"/>
                      <a:chExt cx="1452" cy="1103"/>
                    </a:xfrm>
                  </p:grpSpPr>
                  <p:sp>
                    <p:nvSpPr>
                      <p:cNvPr id="1437" name="Google Shape;1437;p41"/>
                      <p:cNvSpPr/>
                      <p:nvPr/>
                    </p:nvSpPr>
                    <p:spPr>
                      <a:xfrm>
                        <a:off x="2974" y="1628"/>
                        <a:ext cx="1387" cy="10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1041" extrusionOk="0">
                            <a:moveTo>
                              <a:pt x="1387" y="231"/>
                            </a:moveTo>
                            <a:lnTo>
                              <a:pt x="1387" y="816"/>
                            </a:lnTo>
                            <a:lnTo>
                              <a:pt x="523" y="816"/>
                            </a:lnTo>
                            <a:lnTo>
                              <a:pt x="523" y="1041"/>
                            </a:lnTo>
                            <a:lnTo>
                              <a:pt x="0" y="521"/>
                            </a:lnTo>
                            <a:lnTo>
                              <a:pt x="523" y="0"/>
                            </a:lnTo>
                            <a:lnTo>
                              <a:pt x="523" y="231"/>
                            </a:lnTo>
                            <a:lnTo>
                              <a:pt x="1387" y="231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8" name="Google Shape;1438;p41"/>
                      <p:cNvSpPr/>
                      <p:nvPr/>
                    </p:nvSpPr>
                    <p:spPr>
                      <a:xfrm>
                        <a:off x="3496" y="2443"/>
                        <a:ext cx="929" cy="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9" h="64" extrusionOk="0">
                            <a:moveTo>
                              <a:pt x="63" y="63"/>
                            </a:moveTo>
                            <a:lnTo>
                              <a:pt x="0" y="0"/>
                            </a:lnTo>
                            <a:lnTo>
                              <a:pt x="868" y="0"/>
                            </a:lnTo>
                            <a:lnTo>
                              <a:pt x="929" y="64"/>
                            </a:lnTo>
                            <a:lnTo>
                              <a:pt x="63" y="63"/>
                            </a:lnTo>
                            <a:close/>
                          </a:path>
                        </a:pathLst>
                      </a:custGeom>
                      <a:solidFill>
                        <a:srgbClr val="004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9" name="Google Shape;1439;p41"/>
                      <p:cNvSpPr/>
                      <p:nvPr/>
                    </p:nvSpPr>
                    <p:spPr>
                      <a:xfrm>
                        <a:off x="3497" y="2442"/>
                        <a:ext cx="62" cy="2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89" extrusionOk="0">
                            <a:moveTo>
                              <a:pt x="62" y="65"/>
                            </a:moveTo>
                            <a:lnTo>
                              <a:pt x="0" y="0"/>
                            </a:lnTo>
                            <a:lnTo>
                              <a:pt x="0" y="227"/>
                            </a:lnTo>
                            <a:lnTo>
                              <a:pt x="62" y="289"/>
                            </a:lnTo>
                            <a:lnTo>
                              <a:pt x="62" y="65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40" name="Google Shape;1440;p41"/>
                      <p:cNvSpPr/>
                      <p:nvPr/>
                    </p:nvSpPr>
                    <p:spPr>
                      <a:xfrm>
                        <a:off x="4361" y="1859"/>
                        <a:ext cx="65" cy="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" h="648" extrusionOk="0">
                            <a:moveTo>
                              <a:pt x="65" y="68"/>
                            </a:moveTo>
                            <a:lnTo>
                              <a:pt x="0" y="0"/>
                            </a:lnTo>
                            <a:lnTo>
                              <a:pt x="0" y="583"/>
                            </a:lnTo>
                            <a:lnTo>
                              <a:pt x="65" y="648"/>
                            </a:lnTo>
                            <a:lnTo>
                              <a:pt x="65" y="68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41" name="Google Shape;1441;p41"/>
                      <p:cNvSpPr/>
                      <p:nvPr/>
                    </p:nvSpPr>
                    <p:spPr>
                      <a:xfrm>
                        <a:off x="3497" y="1628"/>
                        <a:ext cx="62" cy="2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" h="231" extrusionOk="0">
                            <a:moveTo>
                              <a:pt x="62" y="231"/>
                            </a:moveTo>
                            <a:lnTo>
                              <a:pt x="0" y="231"/>
                            </a:lnTo>
                            <a:lnTo>
                              <a:pt x="0" y="0"/>
                            </a:lnTo>
                            <a:lnTo>
                              <a:pt x="62" y="62"/>
                            </a:lnTo>
                            <a:lnTo>
                              <a:pt x="62" y="231"/>
                            </a:lnTo>
                            <a:close/>
                          </a:path>
                        </a:pathLst>
                      </a:custGeom>
                      <a:solidFill>
                        <a:srgbClr val="00800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42" name="Google Shape;1442;p41"/>
                    <p:cNvGrpSpPr/>
                    <p:nvPr/>
                  </p:nvGrpSpPr>
                  <p:grpSpPr>
                    <a:xfrm>
                      <a:off x="2688" y="1344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443" name="Google Shape;1443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44" name="Google Shape;1444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45" name="Google Shape;1445;p41"/>
                    <p:cNvGrpSpPr/>
                    <p:nvPr/>
                  </p:nvGrpSpPr>
                  <p:grpSpPr>
                    <a:xfrm>
                      <a:off x="2448" y="1536"/>
                      <a:ext cx="144" cy="185"/>
                      <a:chOff x="864" y="1728"/>
                      <a:chExt cx="1152" cy="1008"/>
                    </a:xfrm>
                  </p:grpSpPr>
                  <p:sp>
                    <p:nvSpPr>
                      <p:cNvPr id="1446" name="Google Shape;1446;p41"/>
                      <p:cNvSpPr/>
                      <p:nvPr/>
                    </p:nvSpPr>
                    <p:spPr>
                      <a:xfrm>
                        <a:off x="960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47" name="Google Shape;1447;p41"/>
                      <p:cNvSpPr/>
                      <p:nvPr/>
                    </p:nvSpPr>
                    <p:spPr>
                      <a:xfrm>
                        <a:off x="864" y="1728"/>
                        <a:ext cx="1056" cy="1008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6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1448" name="Google Shape;1448;p41"/>
              <p:cNvGrpSpPr/>
              <p:nvPr/>
            </p:nvGrpSpPr>
            <p:grpSpPr>
              <a:xfrm flipH="1">
                <a:off x="2439" y="2364"/>
                <a:ext cx="874" cy="432"/>
                <a:chOff x="4848" y="2517"/>
                <a:chExt cx="246" cy="141"/>
              </a:xfrm>
            </p:grpSpPr>
            <p:sp>
              <p:nvSpPr>
                <p:cNvPr id="1449" name="Google Shape;1449;p41"/>
                <p:cNvSpPr/>
                <p:nvPr/>
              </p:nvSpPr>
              <p:spPr>
                <a:xfrm>
                  <a:off x="4848" y="2517"/>
                  <a:ext cx="136" cy="39"/>
                </a:xfrm>
                <a:prstGeom prst="ellipse">
                  <a:avLst/>
                </a:prstGeom>
                <a:solidFill>
                  <a:srgbClr val="FFFF66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41"/>
                <p:cNvSpPr/>
                <p:nvPr/>
              </p:nvSpPr>
              <p:spPr>
                <a:xfrm>
                  <a:off x="4944" y="2592"/>
                  <a:ext cx="103" cy="25"/>
                </a:xfrm>
                <a:prstGeom prst="ellipse">
                  <a:avLst/>
                </a:prstGeom>
                <a:solidFill>
                  <a:srgbClr val="FFFF66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41"/>
                <p:cNvSpPr/>
                <p:nvPr/>
              </p:nvSpPr>
              <p:spPr>
                <a:xfrm>
                  <a:off x="5040" y="2640"/>
                  <a:ext cx="54" cy="18"/>
                </a:xfrm>
                <a:prstGeom prst="ellipse">
                  <a:avLst/>
                </a:prstGeom>
                <a:solidFill>
                  <a:srgbClr val="FFFF66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52" name="Google Shape;1452;p41"/>
          <p:cNvGrpSpPr/>
          <p:nvPr/>
        </p:nvGrpSpPr>
        <p:grpSpPr>
          <a:xfrm>
            <a:off x="1841866" y="1811357"/>
            <a:ext cx="3545439" cy="2221523"/>
            <a:chOff x="192" y="960"/>
            <a:chExt cx="2208" cy="1752"/>
          </a:xfrm>
        </p:grpSpPr>
        <p:grpSp>
          <p:nvGrpSpPr>
            <p:cNvPr id="1453" name="Google Shape;1453;p41"/>
            <p:cNvGrpSpPr/>
            <p:nvPr/>
          </p:nvGrpSpPr>
          <p:grpSpPr>
            <a:xfrm>
              <a:off x="192" y="960"/>
              <a:ext cx="2208" cy="1248"/>
              <a:chOff x="0" y="576"/>
              <a:chExt cx="2592" cy="1440"/>
            </a:xfrm>
          </p:grpSpPr>
          <p:sp>
            <p:nvSpPr>
              <p:cNvPr id="1454" name="Google Shape;1454;p41"/>
              <p:cNvSpPr/>
              <p:nvPr/>
            </p:nvSpPr>
            <p:spPr>
              <a:xfrm>
                <a:off x="809" y="619"/>
                <a:ext cx="626" cy="479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1"/>
              <p:cNvSpPr/>
              <p:nvPr/>
            </p:nvSpPr>
            <p:spPr>
              <a:xfrm>
                <a:off x="1332" y="576"/>
                <a:ext cx="507" cy="386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1"/>
              <p:cNvSpPr/>
              <p:nvPr/>
            </p:nvSpPr>
            <p:spPr>
              <a:xfrm>
                <a:off x="1795" y="971"/>
                <a:ext cx="797" cy="606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1"/>
              <p:cNvSpPr/>
              <p:nvPr/>
            </p:nvSpPr>
            <p:spPr>
              <a:xfrm>
                <a:off x="289" y="1233"/>
                <a:ext cx="914" cy="696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1"/>
              <p:cNvSpPr/>
              <p:nvPr/>
            </p:nvSpPr>
            <p:spPr>
              <a:xfrm>
                <a:off x="1563" y="1321"/>
                <a:ext cx="681" cy="518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1"/>
              <p:cNvSpPr/>
              <p:nvPr/>
            </p:nvSpPr>
            <p:spPr>
              <a:xfrm>
                <a:off x="57" y="1366"/>
                <a:ext cx="510" cy="386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41"/>
              <p:cNvSpPr/>
              <p:nvPr/>
            </p:nvSpPr>
            <p:spPr>
              <a:xfrm>
                <a:off x="0" y="1058"/>
                <a:ext cx="508" cy="388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41"/>
              <p:cNvSpPr/>
              <p:nvPr/>
            </p:nvSpPr>
            <p:spPr>
              <a:xfrm>
                <a:off x="231" y="707"/>
                <a:ext cx="798" cy="607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41"/>
              <p:cNvSpPr/>
              <p:nvPr/>
            </p:nvSpPr>
            <p:spPr>
              <a:xfrm>
                <a:off x="927" y="1409"/>
                <a:ext cx="797" cy="607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41"/>
              <p:cNvSpPr/>
              <p:nvPr/>
            </p:nvSpPr>
            <p:spPr>
              <a:xfrm>
                <a:off x="1909" y="753"/>
                <a:ext cx="624" cy="473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41"/>
              <p:cNvSpPr/>
              <p:nvPr/>
            </p:nvSpPr>
            <p:spPr>
              <a:xfrm>
                <a:off x="1736" y="576"/>
                <a:ext cx="565" cy="432"/>
              </a:xfrm>
              <a:prstGeom prst="ellipse">
                <a:avLst/>
              </a:pr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41"/>
              <p:cNvSpPr/>
              <p:nvPr/>
            </p:nvSpPr>
            <p:spPr>
              <a:xfrm>
                <a:off x="208" y="692"/>
                <a:ext cx="2241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1139" extrusionOk="0">
                    <a:moveTo>
                      <a:pt x="690" y="114"/>
                    </a:moveTo>
                    <a:lnTo>
                      <a:pt x="785" y="33"/>
                    </a:lnTo>
                    <a:lnTo>
                      <a:pt x="1202" y="38"/>
                    </a:lnTo>
                    <a:lnTo>
                      <a:pt x="1499" y="0"/>
                    </a:lnTo>
                    <a:lnTo>
                      <a:pt x="1873" y="137"/>
                    </a:lnTo>
                    <a:lnTo>
                      <a:pt x="2060" y="98"/>
                    </a:lnTo>
                    <a:lnTo>
                      <a:pt x="2161" y="114"/>
                    </a:lnTo>
                    <a:lnTo>
                      <a:pt x="2183" y="452"/>
                    </a:lnTo>
                    <a:lnTo>
                      <a:pt x="2240" y="507"/>
                    </a:lnTo>
                    <a:lnTo>
                      <a:pt x="2067" y="767"/>
                    </a:lnTo>
                    <a:lnTo>
                      <a:pt x="1880" y="588"/>
                    </a:lnTo>
                    <a:lnTo>
                      <a:pt x="1829" y="680"/>
                    </a:lnTo>
                    <a:lnTo>
                      <a:pt x="1564" y="1040"/>
                    </a:lnTo>
                    <a:lnTo>
                      <a:pt x="677" y="1138"/>
                    </a:lnTo>
                    <a:lnTo>
                      <a:pt x="215" y="1067"/>
                    </a:lnTo>
                    <a:lnTo>
                      <a:pt x="72" y="844"/>
                    </a:lnTo>
                    <a:lnTo>
                      <a:pt x="72" y="615"/>
                    </a:lnTo>
                    <a:lnTo>
                      <a:pt x="0" y="425"/>
                    </a:lnTo>
                    <a:lnTo>
                      <a:pt x="690" y="114"/>
                    </a:lnTo>
                  </a:path>
                </a:pathLst>
              </a:custGeom>
              <a:gradFill>
                <a:gsLst>
                  <a:gs pos="0">
                    <a:srgbClr val="FFFFDA"/>
                  </a:gs>
                  <a:gs pos="100000">
                    <a:srgbClr val="FFFF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6" name="Google Shape;1466;p41"/>
            <p:cNvSpPr/>
            <p:nvPr/>
          </p:nvSpPr>
          <p:spPr>
            <a:xfrm>
              <a:off x="624" y="1048"/>
              <a:ext cx="1486" cy="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525" tIns="41025" rIns="83525" bIns="410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7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Desenvolvimento de software e sistemas aplicativos</a:t>
              </a:r>
              <a:endParaRPr/>
            </a:p>
          </p:txBody>
        </p:sp>
        <p:grpSp>
          <p:nvGrpSpPr>
            <p:cNvPr id="1467" name="Google Shape;1467;p41"/>
            <p:cNvGrpSpPr/>
            <p:nvPr/>
          </p:nvGrpSpPr>
          <p:grpSpPr>
            <a:xfrm>
              <a:off x="1500" y="2280"/>
              <a:ext cx="768" cy="432"/>
              <a:chOff x="4848" y="2517"/>
              <a:chExt cx="246" cy="141"/>
            </a:xfrm>
          </p:grpSpPr>
          <p:sp>
            <p:nvSpPr>
              <p:cNvPr id="1468" name="Google Shape;1468;p41"/>
              <p:cNvSpPr/>
              <p:nvPr/>
            </p:nvSpPr>
            <p:spPr>
              <a:xfrm>
                <a:off x="4848" y="2517"/>
                <a:ext cx="136" cy="39"/>
              </a:xfrm>
              <a:prstGeom prst="ellipse">
                <a:avLst/>
              </a:prstGeom>
              <a:solidFill>
                <a:srgbClr val="FFFF66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1"/>
              <p:cNvSpPr/>
              <p:nvPr/>
            </p:nvSpPr>
            <p:spPr>
              <a:xfrm>
                <a:off x="4944" y="2592"/>
                <a:ext cx="103" cy="25"/>
              </a:xfrm>
              <a:prstGeom prst="ellipse">
                <a:avLst/>
              </a:prstGeom>
              <a:solidFill>
                <a:srgbClr val="FFFF66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1"/>
              <p:cNvSpPr/>
              <p:nvPr/>
            </p:nvSpPr>
            <p:spPr>
              <a:xfrm>
                <a:off x="5040" y="2640"/>
                <a:ext cx="54" cy="18"/>
              </a:xfrm>
              <a:prstGeom prst="ellipse">
                <a:avLst/>
              </a:prstGeom>
              <a:solidFill>
                <a:srgbClr val="FFFF66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41"/>
            <p:cNvGrpSpPr/>
            <p:nvPr/>
          </p:nvGrpSpPr>
          <p:grpSpPr>
            <a:xfrm>
              <a:off x="912" y="1536"/>
              <a:ext cx="720" cy="480"/>
              <a:chOff x="3179" y="676"/>
              <a:chExt cx="1051" cy="621"/>
            </a:xfrm>
          </p:grpSpPr>
          <p:sp>
            <p:nvSpPr>
              <p:cNvPr id="1472" name="Google Shape;1472;p41"/>
              <p:cNvSpPr/>
              <p:nvPr/>
            </p:nvSpPr>
            <p:spPr>
              <a:xfrm>
                <a:off x="3805" y="1071"/>
                <a:ext cx="229" cy="9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90" extrusionOk="0">
                    <a:moveTo>
                      <a:pt x="0" y="9"/>
                    </a:moveTo>
                    <a:lnTo>
                      <a:pt x="57" y="0"/>
                    </a:lnTo>
                    <a:lnTo>
                      <a:pt x="71" y="3"/>
                    </a:lnTo>
                    <a:lnTo>
                      <a:pt x="81" y="11"/>
                    </a:lnTo>
                    <a:lnTo>
                      <a:pt x="94" y="55"/>
                    </a:lnTo>
                    <a:lnTo>
                      <a:pt x="103" y="72"/>
                    </a:lnTo>
                    <a:lnTo>
                      <a:pt x="111" y="80"/>
                    </a:lnTo>
                    <a:lnTo>
                      <a:pt x="119" y="84"/>
                    </a:lnTo>
                    <a:lnTo>
                      <a:pt x="131" y="87"/>
                    </a:lnTo>
                    <a:lnTo>
                      <a:pt x="155" y="8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73" name="Google Shape;1473;p41"/>
              <p:cNvGrpSpPr/>
              <p:nvPr/>
            </p:nvGrpSpPr>
            <p:grpSpPr>
              <a:xfrm>
                <a:off x="3179" y="1172"/>
                <a:ext cx="831" cy="125"/>
                <a:chOff x="2252" y="1987"/>
                <a:chExt cx="567" cy="125"/>
              </a:xfrm>
            </p:grpSpPr>
            <p:sp>
              <p:nvSpPr>
                <p:cNvPr id="1474" name="Google Shape;1474;p41"/>
                <p:cNvSpPr/>
                <p:nvPr/>
              </p:nvSpPr>
              <p:spPr>
                <a:xfrm>
                  <a:off x="2252" y="1987"/>
                  <a:ext cx="567" cy="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25" extrusionOk="0">
                      <a:moveTo>
                        <a:pt x="70" y="0"/>
                      </a:moveTo>
                      <a:lnTo>
                        <a:pt x="497" y="0"/>
                      </a:lnTo>
                      <a:lnTo>
                        <a:pt x="565" y="112"/>
                      </a:lnTo>
                      <a:lnTo>
                        <a:pt x="566" y="118"/>
                      </a:lnTo>
                      <a:lnTo>
                        <a:pt x="563" y="122"/>
                      </a:lnTo>
                      <a:lnTo>
                        <a:pt x="559" y="124"/>
                      </a:lnTo>
                      <a:lnTo>
                        <a:pt x="8" y="124"/>
                      </a:lnTo>
                      <a:lnTo>
                        <a:pt x="3" y="122"/>
                      </a:lnTo>
                      <a:lnTo>
                        <a:pt x="0" y="116"/>
                      </a:lnTo>
                      <a:lnTo>
                        <a:pt x="1" y="110"/>
                      </a:lnTo>
                      <a:lnTo>
                        <a:pt x="70" y="0"/>
                      </a:lnTo>
                    </a:path>
                  </a:pathLst>
                </a:custGeom>
                <a:solidFill>
                  <a:srgbClr val="DADADA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41"/>
                <p:cNvSpPr/>
                <p:nvPr/>
              </p:nvSpPr>
              <p:spPr>
                <a:xfrm>
                  <a:off x="2283" y="2014"/>
                  <a:ext cx="378" cy="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80" extrusionOk="0">
                      <a:moveTo>
                        <a:pt x="51" y="0"/>
                      </a:moveTo>
                      <a:lnTo>
                        <a:pt x="359" y="0"/>
                      </a:lnTo>
                      <a:lnTo>
                        <a:pt x="377" y="79"/>
                      </a:lnTo>
                      <a:lnTo>
                        <a:pt x="0" y="79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DADADA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41"/>
                <p:cNvSpPr/>
                <p:nvPr/>
              </p:nvSpPr>
              <p:spPr>
                <a:xfrm>
                  <a:off x="2671" y="2014"/>
                  <a:ext cx="115" cy="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80" extrusionOk="0">
                      <a:moveTo>
                        <a:pt x="0" y="0"/>
                      </a:moveTo>
                      <a:lnTo>
                        <a:pt x="68" y="0"/>
                      </a:lnTo>
                      <a:lnTo>
                        <a:pt x="114" y="79"/>
                      </a:lnTo>
                      <a:lnTo>
                        <a:pt x="21" y="7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ADADA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6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77" name="Google Shape;1477;p41"/>
              <p:cNvSpPr/>
              <p:nvPr/>
            </p:nvSpPr>
            <p:spPr>
              <a:xfrm>
                <a:off x="3371" y="870"/>
                <a:ext cx="434" cy="288"/>
              </a:xfrm>
              <a:prstGeom prst="rect">
                <a:avLst/>
              </a:prstGeom>
              <a:solidFill>
                <a:srgbClr val="FCFEB9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41"/>
              <p:cNvSpPr/>
              <p:nvPr/>
            </p:nvSpPr>
            <p:spPr>
              <a:xfrm>
                <a:off x="3433" y="911"/>
                <a:ext cx="309" cy="195"/>
              </a:xfrm>
              <a:prstGeom prst="rect">
                <a:avLst/>
              </a:prstGeom>
              <a:solidFill>
                <a:srgbClr val="C0FEF9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41"/>
              <p:cNvSpPr/>
              <p:nvPr/>
            </p:nvSpPr>
            <p:spPr>
              <a:xfrm>
                <a:off x="3717" y="1135"/>
                <a:ext cx="29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4017" y="676"/>
                <a:ext cx="213" cy="582"/>
              </a:xfrm>
              <a:prstGeom prst="rect">
                <a:avLst/>
              </a:prstGeom>
              <a:solidFill>
                <a:srgbClr val="FCFEB9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4078" y="729"/>
                <a:ext cx="121" cy="158"/>
              </a:xfrm>
              <a:prstGeom prst="rect">
                <a:avLst/>
              </a:prstGeom>
              <a:solidFill>
                <a:srgbClr val="EAEC5E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1"/>
              <p:cNvSpPr/>
              <p:nvPr/>
            </p:nvSpPr>
            <p:spPr>
              <a:xfrm>
                <a:off x="4205" y="895"/>
                <a:ext cx="24" cy="36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41"/>
              <p:cNvSpPr/>
              <p:nvPr/>
            </p:nvSpPr>
            <p:spPr>
              <a:xfrm>
                <a:off x="4089" y="774"/>
                <a:ext cx="30" cy="7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41"/>
              <p:cNvSpPr/>
              <p:nvPr/>
            </p:nvSpPr>
            <p:spPr>
              <a:xfrm>
                <a:off x="4102" y="728"/>
                <a:ext cx="24" cy="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41"/>
              <p:cNvSpPr/>
              <p:nvPr/>
            </p:nvSpPr>
            <p:spPr>
              <a:xfrm>
                <a:off x="4185" y="760"/>
                <a:ext cx="13" cy="29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1"/>
              <p:cNvSpPr/>
              <p:nvPr/>
            </p:nvSpPr>
            <p:spPr>
              <a:xfrm>
                <a:off x="4185" y="827"/>
                <a:ext cx="11" cy="29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41"/>
          <p:cNvGrpSpPr/>
          <p:nvPr/>
        </p:nvGrpSpPr>
        <p:grpSpPr>
          <a:xfrm>
            <a:off x="3532551" y="1223441"/>
            <a:ext cx="1079500" cy="584689"/>
            <a:chOff x="960" y="259"/>
            <a:chExt cx="433" cy="365"/>
          </a:xfrm>
        </p:grpSpPr>
        <p:sp>
          <p:nvSpPr>
            <p:cNvPr id="1488" name="Google Shape;1488;p41"/>
            <p:cNvSpPr/>
            <p:nvPr/>
          </p:nvSpPr>
          <p:spPr>
            <a:xfrm>
              <a:off x="964" y="259"/>
              <a:ext cx="429" cy="365"/>
            </a:xfrm>
            <a:custGeom>
              <a:avLst/>
              <a:gdLst/>
              <a:ahLst/>
              <a:cxnLst/>
              <a:rect l="l" t="t" r="r" b="b"/>
              <a:pathLst>
                <a:path w="429" h="365" extrusionOk="0">
                  <a:moveTo>
                    <a:pt x="428" y="0"/>
                  </a:moveTo>
                  <a:lnTo>
                    <a:pt x="400" y="0"/>
                  </a:lnTo>
                  <a:lnTo>
                    <a:pt x="380" y="7"/>
                  </a:lnTo>
                  <a:lnTo>
                    <a:pt x="363" y="12"/>
                  </a:lnTo>
                  <a:lnTo>
                    <a:pt x="342" y="19"/>
                  </a:lnTo>
                  <a:lnTo>
                    <a:pt x="321" y="28"/>
                  </a:lnTo>
                  <a:lnTo>
                    <a:pt x="305" y="37"/>
                  </a:lnTo>
                  <a:lnTo>
                    <a:pt x="282" y="48"/>
                  </a:lnTo>
                  <a:lnTo>
                    <a:pt x="260" y="59"/>
                  </a:lnTo>
                  <a:lnTo>
                    <a:pt x="240" y="71"/>
                  </a:lnTo>
                  <a:lnTo>
                    <a:pt x="216" y="86"/>
                  </a:lnTo>
                  <a:lnTo>
                    <a:pt x="200" y="97"/>
                  </a:lnTo>
                  <a:lnTo>
                    <a:pt x="179" y="113"/>
                  </a:lnTo>
                  <a:lnTo>
                    <a:pt x="158" y="131"/>
                  </a:lnTo>
                  <a:lnTo>
                    <a:pt x="138" y="148"/>
                  </a:lnTo>
                  <a:lnTo>
                    <a:pt x="124" y="163"/>
                  </a:lnTo>
                  <a:lnTo>
                    <a:pt x="109" y="182"/>
                  </a:lnTo>
                  <a:lnTo>
                    <a:pt x="100" y="198"/>
                  </a:lnTo>
                  <a:lnTo>
                    <a:pt x="92" y="215"/>
                  </a:lnTo>
                  <a:lnTo>
                    <a:pt x="86" y="234"/>
                  </a:lnTo>
                  <a:lnTo>
                    <a:pt x="85" y="244"/>
                  </a:lnTo>
                  <a:lnTo>
                    <a:pt x="86" y="257"/>
                  </a:lnTo>
                  <a:lnTo>
                    <a:pt x="88" y="267"/>
                  </a:lnTo>
                  <a:lnTo>
                    <a:pt x="90" y="276"/>
                  </a:lnTo>
                  <a:lnTo>
                    <a:pt x="94" y="284"/>
                  </a:lnTo>
                  <a:lnTo>
                    <a:pt x="0" y="284"/>
                  </a:lnTo>
                  <a:lnTo>
                    <a:pt x="24" y="294"/>
                  </a:lnTo>
                  <a:lnTo>
                    <a:pt x="51" y="305"/>
                  </a:lnTo>
                  <a:lnTo>
                    <a:pt x="78" y="318"/>
                  </a:lnTo>
                  <a:lnTo>
                    <a:pt x="104" y="333"/>
                  </a:lnTo>
                  <a:lnTo>
                    <a:pt x="118" y="344"/>
                  </a:lnTo>
                  <a:lnTo>
                    <a:pt x="133" y="364"/>
                  </a:lnTo>
                  <a:lnTo>
                    <a:pt x="154" y="364"/>
                  </a:lnTo>
                  <a:lnTo>
                    <a:pt x="168" y="348"/>
                  </a:lnTo>
                  <a:lnTo>
                    <a:pt x="183" y="331"/>
                  </a:lnTo>
                  <a:lnTo>
                    <a:pt x="206" y="314"/>
                  </a:lnTo>
                  <a:lnTo>
                    <a:pt x="228" y="300"/>
                  </a:lnTo>
                  <a:lnTo>
                    <a:pt x="242" y="292"/>
                  </a:lnTo>
                  <a:lnTo>
                    <a:pt x="265" y="283"/>
                  </a:lnTo>
                  <a:lnTo>
                    <a:pt x="184" y="283"/>
                  </a:lnTo>
                  <a:lnTo>
                    <a:pt x="179" y="267"/>
                  </a:lnTo>
                  <a:lnTo>
                    <a:pt x="178" y="252"/>
                  </a:lnTo>
                  <a:lnTo>
                    <a:pt x="179" y="235"/>
                  </a:lnTo>
                  <a:lnTo>
                    <a:pt x="183" y="218"/>
                  </a:lnTo>
                  <a:lnTo>
                    <a:pt x="192" y="198"/>
                  </a:lnTo>
                  <a:lnTo>
                    <a:pt x="200" y="181"/>
                  </a:lnTo>
                  <a:lnTo>
                    <a:pt x="215" y="156"/>
                  </a:lnTo>
                  <a:lnTo>
                    <a:pt x="230" y="136"/>
                  </a:lnTo>
                  <a:lnTo>
                    <a:pt x="246" y="118"/>
                  </a:lnTo>
                  <a:lnTo>
                    <a:pt x="266" y="100"/>
                  </a:lnTo>
                  <a:lnTo>
                    <a:pt x="275" y="91"/>
                  </a:lnTo>
                  <a:lnTo>
                    <a:pt x="284" y="83"/>
                  </a:lnTo>
                  <a:lnTo>
                    <a:pt x="293" y="75"/>
                  </a:lnTo>
                  <a:lnTo>
                    <a:pt x="302" y="68"/>
                  </a:lnTo>
                  <a:lnTo>
                    <a:pt x="319" y="56"/>
                  </a:lnTo>
                  <a:lnTo>
                    <a:pt x="331" y="48"/>
                  </a:lnTo>
                  <a:lnTo>
                    <a:pt x="341" y="41"/>
                  </a:lnTo>
                  <a:lnTo>
                    <a:pt x="352" y="34"/>
                  </a:lnTo>
                  <a:lnTo>
                    <a:pt x="364" y="28"/>
                  </a:lnTo>
                  <a:lnTo>
                    <a:pt x="374" y="24"/>
                  </a:lnTo>
                  <a:lnTo>
                    <a:pt x="386" y="17"/>
                  </a:lnTo>
                  <a:lnTo>
                    <a:pt x="400" y="11"/>
                  </a:lnTo>
                  <a:lnTo>
                    <a:pt x="413" y="5"/>
                  </a:lnTo>
                  <a:lnTo>
                    <a:pt x="428" y="0"/>
                  </a:lnTo>
                </a:path>
              </a:pathLst>
            </a:custGeom>
            <a:solidFill>
              <a:srgbClr val="3A15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960" y="260"/>
              <a:ext cx="405" cy="364"/>
            </a:xfrm>
            <a:custGeom>
              <a:avLst/>
              <a:gdLst/>
              <a:ahLst/>
              <a:cxnLst/>
              <a:rect l="l" t="t" r="r" b="b"/>
              <a:pathLst>
                <a:path w="405" h="364" extrusionOk="0">
                  <a:moveTo>
                    <a:pt x="404" y="0"/>
                  </a:moveTo>
                  <a:lnTo>
                    <a:pt x="381" y="5"/>
                  </a:lnTo>
                  <a:lnTo>
                    <a:pt x="363" y="9"/>
                  </a:lnTo>
                  <a:lnTo>
                    <a:pt x="348" y="14"/>
                  </a:lnTo>
                  <a:lnTo>
                    <a:pt x="330" y="20"/>
                  </a:lnTo>
                  <a:lnTo>
                    <a:pt x="306" y="28"/>
                  </a:lnTo>
                  <a:lnTo>
                    <a:pt x="284" y="36"/>
                  </a:lnTo>
                  <a:lnTo>
                    <a:pt x="261" y="48"/>
                  </a:lnTo>
                  <a:lnTo>
                    <a:pt x="240" y="59"/>
                  </a:lnTo>
                  <a:lnTo>
                    <a:pt x="221" y="71"/>
                  </a:lnTo>
                  <a:lnTo>
                    <a:pt x="198" y="86"/>
                  </a:lnTo>
                  <a:lnTo>
                    <a:pt x="182" y="97"/>
                  </a:lnTo>
                  <a:lnTo>
                    <a:pt x="162" y="113"/>
                  </a:lnTo>
                  <a:lnTo>
                    <a:pt x="141" y="131"/>
                  </a:lnTo>
                  <a:lnTo>
                    <a:pt x="121" y="148"/>
                  </a:lnTo>
                  <a:lnTo>
                    <a:pt x="107" y="162"/>
                  </a:lnTo>
                  <a:lnTo>
                    <a:pt x="93" y="182"/>
                  </a:lnTo>
                  <a:lnTo>
                    <a:pt x="84" y="198"/>
                  </a:lnTo>
                  <a:lnTo>
                    <a:pt x="76" y="215"/>
                  </a:lnTo>
                  <a:lnTo>
                    <a:pt x="70" y="233"/>
                  </a:lnTo>
                  <a:lnTo>
                    <a:pt x="69" y="244"/>
                  </a:lnTo>
                  <a:lnTo>
                    <a:pt x="70" y="257"/>
                  </a:lnTo>
                  <a:lnTo>
                    <a:pt x="72" y="266"/>
                  </a:lnTo>
                  <a:lnTo>
                    <a:pt x="74" y="275"/>
                  </a:lnTo>
                  <a:lnTo>
                    <a:pt x="78" y="284"/>
                  </a:lnTo>
                  <a:lnTo>
                    <a:pt x="0" y="284"/>
                  </a:lnTo>
                  <a:lnTo>
                    <a:pt x="25" y="294"/>
                  </a:lnTo>
                  <a:lnTo>
                    <a:pt x="47" y="304"/>
                  </a:lnTo>
                  <a:lnTo>
                    <a:pt x="76" y="317"/>
                  </a:lnTo>
                  <a:lnTo>
                    <a:pt x="99" y="333"/>
                  </a:lnTo>
                  <a:lnTo>
                    <a:pt x="119" y="346"/>
                  </a:lnTo>
                  <a:lnTo>
                    <a:pt x="137" y="363"/>
                  </a:lnTo>
                  <a:lnTo>
                    <a:pt x="150" y="347"/>
                  </a:lnTo>
                  <a:lnTo>
                    <a:pt x="166" y="331"/>
                  </a:lnTo>
                  <a:lnTo>
                    <a:pt x="188" y="313"/>
                  </a:lnTo>
                  <a:lnTo>
                    <a:pt x="209" y="299"/>
                  </a:lnTo>
                  <a:lnTo>
                    <a:pt x="223" y="292"/>
                  </a:lnTo>
                  <a:lnTo>
                    <a:pt x="245" y="283"/>
                  </a:lnTo>
                  <a:lnTo>
                    <a:pt x="167" y="283"/>
                  </a:lnTo>
                  <a:lnTo>
                    <a:pt x="162" y="266"/>
                  </a:lnTo>
                  <a:lnTo>
                    <a:pt x="160" y="251"/>
                  </a:lnTo>
                  <a:lnTo>
                    <a:pt x="162" y="234"/>
                  </a:lnTo>
                  <a:lnTo>
                    <a:pt x="166" y="217"/>
                  </a:lnTo>
                  <a:lnTo>
                    <a:pt x="174" y="198"/>
                  </a:lnTo>
                  <a:lnTo>
                    <a:pt x="182" y="181"/>
                  </a:lnTo>
                  <a:lnTo>
                    <a:pt x="197" y="156"/>
                  </a:lnTo>
                  <a:lnTo>
                    <a:pt x="211" y="136"/>
                  </a:lnTo>
                  <a:lnTo>
                    <a:pt x="227" y="118"/>
                  </a:lnTo>
                  <a:lnTo>
                    <a:pt x="246" y="99"/>
                  </a:lnTo>
                  <a:lnTo>
                    <a:pt x="256" y="90"/>
                  </a:lnTo>
                  <a:lnTo>
                    <a:pt x="263" y="82"/>
                  </a:lnTo>
                  <a:lnTo>
                    <a:pt x="272" y="75"/>
                  </a:lnTo>
                  <a:lnTo>
                    <a:pt x="281" y="68"/>
                  </a:lnTo>
                  <a:lnTo>
                    <a:pt x="297" y="56"/>
                  </a:lnTo>
                  <a:lnTo>
                    <a:pt x="310" y="47"/>
                  </a:lnTo>
                  <a:lnTo>
                    <a:pt x="320" y="41"/>
                  </a:lnTo>
                  <a:lnTo>
                    <a:pt x="331" y="34"/>
                  </a:lnTo>
                  <a:lnTo>
                    <a:pt x="342" y="28"/>
                  </a:lnTo>
                  <a:lnTo>
                    <a:pt x="352" y="23"/>
                  </a:lnTo>
                  <a:lnTo>
                    <a:pt x="363" y="17"/>
                  </a:lnTo>
                  <a:lnTo>
                    <a:pt x="377" y="11"/>
                  </a:lnTo>
                  <a:lnTo>
                    <a:pt x="390" y="5"/>
                  </a:lnTo>
                  <a:lnTo>
                    <a:pt x="404" y="0"/>
                  </a:lnTo>
                </a:path>
              </a:pathLst>
            </a:custGeom>
            <a:solidFill>
              <a:srgbClr val="3A15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42"/>
          <p:cNvCxnSpPr/>
          <p:nvPr/>
        </p:nvCxnSpPr>
        <p:spPr>
          <a:xfrm>
            <a:off x="6151331" y="5249035"/>
            <a:ext cx="213592" cy="0"/>
          </a:xfrm>
          <a:prstGeom prst="straightConnector1">
            <a:avLst/>
          </a:prstGeom>
          <a:noFill/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42"/>
          <p:cNvCxnSpPr/>
          <p:nvPr/>
        </p:nvCxnSpPr>
        <p:spPr>
          <a:xfrm>
            <a:off x="6144204" y="4886357"/>
            <a:ext cx="213592" cy="0"/>
          </a:xfrm>
          <a:prstGeom prst="straightConnector1">
            <a:avLst/>
          </a:prstGeom>
          <a:noFill/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7" name="Google Shape;1497;p42"/>
          <p:cNvSpPr/>
          <p:nvPr/>
        </p:nvSpPr>
        <p:spPr>
          <a:xfrm>
            <a:off x="5434409" y="1457335"/>
            <a:ext cx="1435337" cy="647731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Presidência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&lt;nome&gt;</a:t>
            </a:r>
            <a:endParaRPr sz="147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8" name="Google Shape;1498;p42"/>
          <p:cNvCxnSpPr/>
          <p:nvPr/>
        </p:nvCxnSpPr>
        <p:spPr>
          <a:xfrm flipH="1">
            <a:off x="3572948" y="4201594"/>
            <a:ext cx="8544" cy="693839"/>
          </a:xfrm>
          <a:prstGeom prst="straightConnector1">
            <a:avLst/>
          </a:prstGeom>
          <a:solidFill>
            <a:srgbClr val="BBD6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9" name="Google Shape;1499;p42"/>
          <p:cNvCxnSpPr/>
          <p:nvPr/>
        </p:nvCxnSpPr>
        <p:spPr>
          <a:xfrm>
            <a:off x="4838236" y="4193171"/>
            <a:ext cx="0" cy="1168109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0" name="Google Shape;1500;p42"/>
          <p:cNvCxnSpPr/>
          <p:nvPr/>
        </p:nvCxnSpPr>
        <p:spPr>
          <a:xfrm>
            <a:off x="4808336" y="3896748"/>
            <a:ext cx="71197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1" name="Google Shape;1501;p42"/>
          <p:cNvCxnSpPr/>
          <p:nvPr/>
        </p:nvCxnSpPr>
        <p:spPr>
          <a:xfrm>
            <a:off x="4742835" y="3995555"/>
            <a:ext cx="71197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2" name="Google Shape;1502;p42"/>
          <p:cNvCxnSpPr/>
          <p:nvPr/>
        </p:nvCxnSpPr>
        <p:spPr>
          <a:xfrm>
            <a:off x="2737491" y="3564841"/>
            <a:ext cx="0" cy="32496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3" name="Google Shape;1503;p42"/>
          <p:cNvCxnSpPr/>
          <p:nvPr/>
        </p:nvCxnSpPr>
        <p:spPr>
          <a:xfrm>
            <a:off x="5301503" y="3565201"/>
            <a:ext cx="0" cy="32496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4" name="Google Shape;1504;p42"/>
          <p:cNvCxnSpPr/>
          <p:nvPr/>
        </p:nvCxnSpPr>
        <p:spPr>
          <a:xfrm>
            <a:off x="3582915" y="4550705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5" name="Google Shape;1505;p42"/>
          <p:cNvCxnSpPr/>
          <p:nvPr/>
        </p:nvCxnSpPr>
        <p:spPr>
          <a:xfrm>
            <a:off x="3582915" y="4902016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6" name="Google Shape;1506;p42"/>
          <p:cNvSpPr/>
          <p:nvPr/>
        </p:nvSpPr>
        <p:spPr>
          <a:xfrm>
            <a:off x="2309787" y="3775627"/>
            <a:ext cx="1000132" cy="421573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Gerência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 1</a:t>
            </a:r>
            <a:endParaRPr/>
          </a:p>
        </p:txBody>
      </p:sp>
      <p:sp>
        <p:nvSpPr>
          <p:cNvPr id="1507" name="Google Shape;1507;p42"/>
          <p:cNvSpPr/>
          <p:nvPr/>
        </p:nvSpPr>
        <p:spPr>
          <a:xfrm>
            <a:off x="3436253" y="3775627"/>
            <a:ext cx="956891" cy="421573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Vendas</a:t>
            </a:r>
            <a:endParaRPr/>
          </a:p>
        </p:txBody>
      </p:sp>
      <p:sp>
        <p:nvSpPr>
          <p:cNvPr id="1508" name="Google Shape;1508;p42"/>
          <p:cNvSpPr/>
          <p:nvPr/>
        </p:nvSpPr>
        <p:spPr>
          <a:xfrm>
            <a:off x="5956978" y="3775990"/>
            <a:ext cx="1139156" cy="432551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Gerência 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Logística</a:t>
            </a:r>
            <a:endParaRPr/>
          </a:p>
        </p:txBody>
      </p:sp>
      <p:sp>
        <p:nvSpPr>
          <p:cNvPr id="1509" name="Google Shape;1509;p42"/>
          <p:cNvSpPr/>
          <p:nvPr/>
        </p:nvSpPr>
        <p:spPr>
          <a:xfrm>
            <a:off x="4742834" y="3775990"/>
            <a:ext cx="1139156" cy="432551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Gerência da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Fábrica</a:t>
            </a:r>
            <a:endParaRPr/>
          </a:p>
        </p:txBody>
      </p:sp>
      <p:sp>
        <p:nvSpPr>
          <p:cNvPr id="1510" name="Google Shape;1510;p42"/>
          <p:cNvSpPr/>
          <p:nvPr/>
        </p:nvSpPr>
        <p:spPr>
          <a:xfrm>
            <a:off x="3651268" y="4825169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Atendimento</a:t>
            </a:r>
            <a:endParaRPr/>
          </a:p>
        </p:txBody>
      </p:sp>
      <p:sp>
        <p:nvSpPr>
          <p:cNvPr id="1511" name="Google Shape;1511;p42"/>
          <p:cNvSpPr/>
          <p:nvPr/>
        </p:nvSpPr>
        <p:spPr>
          <a:xfrm>
            <a:off x="3651269" y="4403596"/>
            <a:ext cx="944537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Supervisão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Vendas</a:t>
            </a:r>
            <a:endParaRPr/>
          </a:p>
        </p:txBody>
      </p:sp>
      <p:cxnSp>
        <p:nvCxnSpPr>
          <p:cNvPr id="1512" name="Google Shape;1512;p42"/>
          <p:cNvCxnSpPr/>
          <p:nvPr/>
        </p:nvCxnSpPr>
        <p:spPr>
          <a:xfrm>
            <a:off x="3952860" y="3564837"/>
            <a:ext cx="0" cy="210787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3" name="Google Shape;1513;p42"/>
          <p:cNvSpPr/>
          <p:nvPr/>
        </p:nvSpPr>
        <p:spPr>
          <a:xfrm>
            <a:off x="2527232" y="4715385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Vendas 2</a:t>
            </a: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2527232" y="4293813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Vendas 1</a:t>
            </a: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4937916" y="5154884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Produção</a:t>
            </a:r>
            <a:endParaRPr/>
          </a:p>
        </p:txBody>
      </p:sp>
      <p:sp>
        <p:nvSpPr>
          <p:cNvPr id="1516" name="Google Shape;1516;p42"/>
          <p:cNvSpPr/>
          <p:nvPr/>
        </p:nvSpPr>
        <p:spPr>
          <a:xfrm>
            <a:off x="2524104" y="2615723"/>
            <a:ext cx="1785949" cy="526967"/>
          </a:xfrm>
          <a:prstGeom prst="rect">
            <a:avLst/>
          </a:prstGeom>
          <a:solidFill>
            <a:srgbClr val="0099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Diretoria Comercial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&lt;nome&gt;</a:t>
            </a:r>
            <a:endParaRPr/>
          </a:p>
        </p:txBody>
      </p:sp>
      <p:sp>
        <p:nvSpPr>
          <p:cNvPr id="1517" name="Google Shape;1517;p42"/>
          <p:cNvSpPr/>
          <p:nvPr/>
        </p:nvSpPr>
        <p:spPr>
          <a:xfrm>
            <a:off x="4885131" y="2616659"/>
            <a:ext cx="2038405" cy="526967"/>
          </a:xfrm>
          <a:prstGeom prst="rect">
            <a:avLst/>
          </a:prstGeom>
          <a:solidFill>
            <a:srgbClr val="0099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Diretoria de Produção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&lt;nome&gt;</a:t>
            </a:r>
            <a:endParaRPr/>
          </a:p>
        </p:txBody>
      </p:sp>
      <p:cxnSp>
        <p:nvCxnSpPr>
          <p:cNvPr id="1518" name="Google Shape;1518;p42"/>
          <p:cNvCxnSpPr/>
          <p:nvPr/>
        </p:nvCxnSpPr>
        <p:spPr>
          <a:xfrm>
            <a:off x="5885539" y="3143627"/>
            <a:ext cx="0" cy="42157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9" name="Google Shape;1519;p42"/>
          <p:cNvCxnSpPr/>
          <p:nvPr/>
        </p:nvCxnSpPr>
        <p:spPr>
          <a:xfrm>
            <a:off x="2737925" y="3564839"/>
            <a:ext cx="1224000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0" name="Google Shape;1520;p42"/>
          <p:cNvCxnSpPr/>
          <p:nvPr/>
        </p:nvCxnSpPr>
        <p:spPr>
          <a:xfrm>
            <a:off x="2458880" y="4197199"/>
            <a:ext cx="0" cy="64114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1" name="Google Shape;1521;p42"/>
          <p:cNvCxnSpPr/>
          <p:nvPr/>
        </p:nvCxnSpPr>
        <p:spPr>
          <a:xfrm>
            <a:off x="2458884" y="4407983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42"/>
          <p:cNvCxnSpPr/>
          <p:nvPr/>
        </p:nvCxnSpPr>
        <p:spPr>
          <a:xfrm>
            <a:off x="2458884" y="4829557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42"/>
          <p:cNvCxnSpPr/>
          <p:nvPr/>
        </p:nvCxnSpPr>
        <p:spPr>
          <a:xfrm>
            <a:off x="3401875" y="3143268"/>
            <a:ext cx="0" cy="42157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4" name="Google Shape;1524;p42"/>
          <p:cNvCxnSpPr/>
          <p:nvPr/>
        </p:nvCxnSpPr>
        <p:spPr>
          <a:xfrm>
            <a:off x="5301804" y="3565201"/>
            <a:ext cx="1224000" cy="2196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5" name="Google Shape;1525;p42"/>
          <p:cNvCxnSpPr/>
          <p:nvPr/>
        </p:nvCxnSpPr>
        <p:spPr>
          <a:xfrm>
            <a:off x="4846784" y="4935311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42"/>
          <p:cNvCxnSpPr/>
          <p:nvPr/>
        </p:nvCxnSpPr>
        <p:spPr>
          <a:xfrm>
            <a:off x="4846784" y="4513739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7" name="Google Shape;1527;p42"/>
          <p:cNvCxnSpPr/>
          <p:nvPr/>
        </p:nvCxnSpPr>
        <p:spPr>
          <a:xfrm>
            <a:off x="4846784" y="5356884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8" name="Google Shape;1528;p42"/>
          <p:cNvCxnSpPr/>
          <p:nvPr/>
        </p:nvCxnSpPr>
        <p:spPr>
          <a:xfrm>
            <a:off x="6156759" y="4408344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9" name="Google Shape;1529;p42"/>
          <p:cNvSpPr/>
          <p:nvPr/>
        </p:nvSpPr>
        <p:spPr>
          <a:xfrm>
            <a:off x="6275941" y="4302955"/>
            <a:ext cx="807356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Materiais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>
            <a:off x="6281638" y="4715745"/>
            <a:ext cx="801661" cy="333745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Transportes</a:t>
            </a:r>
            <a:endParaRPr/>
          </a:p>
        </p:txBody>
      </p:sp>
      <p:sp>
        <p:nvSpPr>
          <p:cNvPr id="1531" name="Google Shape;1531;p42"/>
          <p:cNvSpPr/>
          <p:nvPr/>
        </p:nvSpPr>
        <p:spPr>
          <a:xfrm>
            <a:off x="6281638" y="5137320"/>
            <a:ext cx="801661" cy="333745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Movim.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Carga</a:t>
            </a:r>
            <a:endParaRPr/>
          </a:p>
        </p:txBody>
      </p:sp>
      <p:cxnSp>
        <p:nvCxnSpPr>
          <p:cNvPr id="1532" name="Google Shape;1532;p42"/>
          <p:cNvCxnSpPr/>
          <p:nvPr/>
        </p:nvCxnSpPr>
        <p:spPr>
          <a:xfrm>
            <a:off x="6153911" y="4829919"/>
            <a:ext cx="0" cy="430356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3" name="Google Shape;1533;p42"/>
          <p:cNvCxnSpPr/>
          <p:nvPr/>
        </p:nvCxnSpPr>
        <p:spPr>
          <a:xfrm>
            <a:off x="6154603" y="4197560"/>
            <a:ext cx="0" cy="73775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4" name="Google Shape;1534;p42"/>
          <p:cNvCxnSpPr/>
          <p:nvPr/>
        </p:nvCxnSpPr>
        <p:spPr>
          <a:xfrm>
            <a:off x="6528480" y="3565197"/>
            <a:ext cx="0" cy="210787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2"/>
          <p:cNvSpPr/>
          <p:nvPr/>
        </p:nvSpPr>
        <p:spPr>
          <a:xfrm>
            <a:off x="4937913" y="4311736"/>
            <a:ext cx="947627" cy="42157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 Fábrica</a:t>
            </a:r>
            <a:endParaRPr/>
          </a:p>
        </p:txBody>
      </p:sp>
      <p:sp>
        <p:nvSpPr>
          <p:cNvPr id="1536" name="Google Shape;1536;p42"/>
          <p:cNvSpPr/>
          <p:nvPr/>
        </p:nvSpPr>
        <p:spPr>
          <a:xfrm>
            <a:off x="4937913" y="4777154"/>
            <a:ext cx="947627" cy="316180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Instalações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Suporte</a:t>
            </a:r>
            <a:endParaRPr/>
          </a:p>
        </p:txBody>
      </p:sp>
      <p:cxnSp>
        <p:nvCxnSpPr>
          <p:cNvPr id="1537" name="Google Shape;1537;p42"/>
          <p:cNvCxnSpPr/>
          <p:nvPr/>
        </p:nvCxnSpPr>
        <p:spPr>
          <a:xfrm rot="5400000">
            <a:off x="6055233" y="2193338"/>
            <a:ext cx="232615" cy="560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8" name="Google Shape;1538;p42"/>
          <p:cNvCxnSpPr/>
          <p:nvPr/>
        </p:nvCxnSpPr>
        <p:spPr>
          <a:xfrm rot="-5400000">
            <a:off x="3063042" y="2451482"/>
            <a:ext cx="236127" cy="28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9" name="Google Shape;1539;p42"/>
          <p:cNvCxnSpPr/>
          <p:nvPr/>
        </p:nvCxnSpPr>
        <p:spPr>
          <a:xfrm rot="-5400000">
            <a:off x="5523963" y="2466515"/>
            <a:ext cx="265847" cy="28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0" name="Google Shape;1540;p42"/>
          <p:cNvCxnSpPr/>
          <p:nvPr/>
        </p:nvCxnSpPr>
        <p:spPr>
          <a:xfrm rot="10800000" flipH="1">
            <a:off x="3178916" y="2314590"/>
            <a:ext cx="5724000" cy="129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1" name="Google Shape;1541;p42"/>
          <p:cNvCxnSpPr/>
          <p:nvPr/>
        </p:nvCxnSpPr>
        <p:spPr>
          <a:xfrm flipH="1">
            <a:off x="8515679" y="4230174"/>
            <a:ext cx="8544" cy="693839"/>
          </a:xfrm>
          <a:prstGeom prst="straightConnector1">
            <a:avLst/>
          </a:prstGeom>
          <a:solidFill>
            <a:srgbClr val="BBD6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42"/>
          <p:cNvCxnSpPr/>
          <p:nvPr/>
        </p:nvCxnSpPr>
        <p:spPr>
          <a:xfrm>
            <a:off x="7680221" y="3593421"/>
            <a:ext cx="0" cy="32496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42"/>
          <p:cNvCxnSpPr/>
          <p:nvPr/>
        </p:nvCxnSpPr>
        <p:spPr>
          <a:xfrm>
            <a:off x="8525647" y="4579285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4" name="Google Shape;1544;p42"/>
          <p:cNvCxnSpPr/>
          <p:nvPr/>
        </p:nvCxnSpPr>
        <p:spPr>
          <a:xfrm>
            <a:off x="8525647" y="4930595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5" name="Google Shape;1545;p42"/>
          <p:cNvSpPr/>
          <p:nvPr/>
        </p:nvSpPr>
        <p:spPr>
          <a:xfrm>
            <a:off x="7252517" y="3804207"/>
            <a:ext cx="1000132" cy="421573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Tesouraria</a:t>
            </a:r>
            <a:endParaRPr/>
          </a:p>
        </p:txBody>
      </p:sp>
      <p:sp>
        <p:nvSpPr>
          <p:cNvPr id="1546" name="Google Shape;1546;p42"/>
          <p:cNvSpPr/>
          <p:nvPr/>
        </p:nvSpPr>
        <p:spPr>
          <a:xfrm>
            <a:off x="8378983" y="3804207"/>
            <a:ext cx="956891" cy="421573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Financeiro</a:t>
            </a:r>
            <a:endParaRPr/>
          </a:p>
        </p:txBody>
      </p:sp>
      <p:sp>
        <p:nvSpPr>
          <p:cNvPr id="1547" name="Google Shape;1547;p42"/>
          <p:cNvSpPr/>
          <p:nvPr/>
        </p:nvSpPr>
        <p:spPr>
          <a:xfrm>
            <a:off x="8593998" y="4853749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Investimentos</a:t>
            </a:r>
            <a:endParaRPr/>
          </a:p>
        </p:txBody>
      </p:sp>
      <p:sp>
        <p:nvSpPr>
          <p:cNvPr id="1548" name="Google Shape;1548;p42"/>
          <p:cNvSpPr/>
          <p:nvPr/>
        </p:nvSpPr>
        <p:spPr>
          <a:xfrm>
            <a:off x="8593999" y="4432177"/>
            <a:ext cx="931029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 Flow</a:t>
            </a:r>
            <a:endParaRPr sz="110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9" name="Google Shape;1549;p42"/>
          <p:cNvCxnSpPr/>
          <p:nvPr/>
        </p:nvCxnSpPr>
        <p:spPr>
          <a:xfrm>
            <a:off x="8895591" y="3593419"/>
            <a:ext cx="0" cy="210787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42"/>
          <p:cNvSpPr/>
          <p:nvPr/>
        </p:nvSpPr>
        <p:spPr>
          <a:xfrm>
            <a:off x="7469962" y="4743965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Contas 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Receber</a:t>
            </a:r>
            <a:endParaRPr/>
          </a:p>
        </p:txBody>
      </p:sp>
      <p:sp>
        <p:nvSpPr>
          <p:cNvPr id="1551" name="Google Shape;1551;p42"/>
          <p:cNvSpPr/>
          <p:nvPr/>
        </p:nvSpPr>
        <p:spPr>
          <a:xfrm>
            <a:off x="7469962" y="4322393"/>
            <a:ext cx="925565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Contas 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Pagar</a:t>
            </a:r>
            <a:endParaRPr/>
          </a:p>
        </p:txBody>
      </p:sp>
      <p:sp>
        <p:nvSpPr>
          <p:cNvPr id="1552" name="Google Shape;1552;p42"/>
          <p:cNvSpPr/>
          <p:nvPr/>
        </p:nvSpPr>
        <p:spPr>
          <a:xfrm>
            <a:off x="7953392" y="2644305"/>
            <a:ext cx="1785949" cy="526967"/>
          </a:xfrm>
          <a:prstGeom prst="rect">
            <a:avLst/>
          </a:prstGeom>
          <a:solidFill>
            <a:srgbClr val="0099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Diretoria Financeira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&lt;nome&gt;</a:t>
            </a:r>
            <a:endParaRPr/>
          </a:p>
        </p:txBody>
      </p:sp>
      <p:cxnSp>
        <p:nvCxnSpPr>
          <p:cNvPr id="1553" name="Google Shape;1553;p42"/>
          <p:cNvCxnSpPr/>
          <p:nvPr/>
        </p:nvCxnSpPr>
        <p:spPr>
          <a:xfrm>
            <a:off x="7680655" y="3593419"/>
            <a:ext cx="2304000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42"/>
          <p:cNvCxnSpPr/>
          <p:nvPr/>
        </p:nvCxnSpPr>
        <p:spPr>
          <a:xfrm>
            <a:off x="7401611" y="4225781"/>
            <a:ext cx="0" cy="64114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5" name="Google Shape;1555;p42"/>
          <p:cNvCxnSpPr/>
          <p:nvPr/>
        </p:nvCxnSpPr>
        <p:spPr>
          <a:xfrm>
            <a:off x="7401614" y="4436564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Google Shape;1556;p42"/>
          <p:cNvCxnSpPr/>
          <p:nvPr/>
        </p:nvCxnSpPr>
        <p:spPr>
          <a:xfrm>
            <a:off x="7401614" y="4858139"/>
            <a:ext cx="68349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7" name="Google Shape;1557;p42"/>
          <p:cNvCxnSpPr/>
          <p:nvPr/>
        </p:nvCxnSpPr>
        <p:spPr>
          <a:xfrm>
            <a:off x="8882083" y="3171848"/>
            <a:ext cx="0" cy="421573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8" name="Google Shape;1558;p42"/>
          <p:cNvCxnSpPr/>
          <p:nvPr/>
        </p:nvCxnSpPr>
        <p:spPr>
          <a:xfrm rot="-5400000">
            <a:off x="8758480" y="2472343"/>
            <a:ext cx="299077" cy="28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9" name="Google Shape;1559;p42"/>
          <p:cNvCxnSpPr/>
          <p:nvPr/>
        </p:nvCxnSpPr>
        <p:spPr>
          <a:xfrm flipH="1">
            <a:off x="9596495" y="4191301"/>
            <a:ext cx="8544" cy="693839"/>
          </a:xfrm>
          <a:prstGeom prst="straightConnector1">
            <a:avLst/>
          </a:prstGeom>
          <a:solidFill>
            <a:srgbClr val="BBD6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0" name="Google Shape;1560;p42"/>
          <p:cNvCxnSpPr/>
          <p:nvPr/>
        </p:nvCxnSpPr>
        <p:spPr>
          <a:xfrm>
            <a:off x="9606463" y="4540411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42"/>
          <p:cNvCxnSpPr/>
          <p:nvPr/>
        </p:nvCxnSpPr>
        <p:spPr>
          <a:xfrm>
            <a:off x="9606463" y="4891723"/>
            <a:ext cx="213592" cy="0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42"/>
          <p:cNvSpPr/>
          <p:nvPr/>
        </p:nvSpPr>
        <p:spPr>
          <a:xfrm>
            <a:off x="9525059" y="3805359"/>
            <a:ext cx="956891" cy="421573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Contabilidade</a:t>
            </a:r>
            <a:endParaRPr/>
          </a:p>
        </p:txBody>
      </p:sp>
      <p:sp>
        <p:nvSpPr>
          <p:cNvPr id="1563" name="Google Shape;1563;p42"/>
          <p:cNvSpPr/>
          <p:nvPr/>
        </p:nvSpPr>
        <p:spPr>
          <a:xfrm>
            <a:off x="9739371" y="4814876"/>
            <a:ext cx="766847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Contábil</a:t>
            </a:r>
            <a:endParaRPr/>
          </a:p>
        </p:txBody>
      </p:sp>
      <p:sp>
        <p:nvSpPr>
          <p:cNvPr id="1564" name="Google Shape;1564;p42"/>
          <p:cNvSpPr/>
          <p:nvPr/>
        </p:nvSpPr>
        <p:spPr>
          <a:xfrm>
            <a:off x="9739369" y="4393303"/>
            <a:ext cx="785787" cy="324963"/>
          </a:xfrm>
          <a:prstGeom prst="rect">
            <a:avLst/>
          </a:prstGeom>
          <a:solidFill>
            <a:srgbClr val="66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Fiscal</a:t>
            </a:r>
            <a:endParaRPr/>
          </a:p>
        </p:txBody>
      </p:sp>
      <p:cxnSp>
        <p:nvCxnSpPr>
          <p:cNvPr id="1565" name="Google Shape;1565;p42"/>
          <p:cNvCxnSpPr/>
          <p:nvPr/>
        </p:nvCxnSpPr>
        <p:spPr>
          <a:xfrm>
            <a:off x="9989465" y="3589425"/>
            <a:ext cx="0" cy="210787"/>
          </a:xfrm>
          <a:prstGeom prst="straightConnector1">
            <a:avLst/>
          </a:prstGeom>
          <a:solidFill>
            <a:srgbClr val="BBD6EE"/>
          </a:solidFill>
          <a:ln w="126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42"/>
          <p:cNvGrpSpPr/>
          <p:nvPr/>
        </p:nvGrpSpPr>
        <p:grpSpPr>
          <a:xfrm>
            <a:off x="1523968" y="5150129"/>
            <a:ext cx="1928827" cy="1186948"/>
            <a:chOff x="-32" y="5572140"/>
            <a:chExt cx="1928826" cy="1285860"/>
          </a:xfrm>
        </p:grpSpPr>
        <p:sp>
          <p:nvSpPr>
            <p:cNvPr id="1567" name="Google Shape;1567;p42"/>
            <p:cNvSpPr/>
            <p:nvPr/>
          </p:nvSpPr>
          <p:spPr>
            <a:xfrm>
              <a:off x="-32" y="5572140"/>
              <a:ext cx="1928826" cy="1285860"/>
            </a:xfrm>
            <a:prstGeom prst="irregularSeal1">
              <a:avLst/>
            </a:prstGeom>
            <a:gradFill>
              <a:gsLst>
                <a:gs pos="0">
                  <a:srgbClr val="FF7E7E"/>
                </a:gs>
                <a:gs pos="50000">
                  <a:srgbClr val="FFB1B1"/>
                </a:gs>
                <a:gs pos="100000">
                  <a:srgbClr val="FFD9D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B3C6E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9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500034" y="5842338"/>
              <a:ext cx="1000132" cy="715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91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</a:t>
              </a:r>
              <a:endParaRPr sz="3691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9" name="Google Shape;1569;p42"/>
          <p:cNvSpPr txBox="1"/>
          <p:nvPr/>
        </p:nvSpPr>
        <p:spPr>
          <a:xfrm>
            <a:off x="2647930" y="5559227"/>
            <a:ext cx="2932240" cy="34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200" rIns="84400" bIns="42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62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Evento: cliente compra produto</a:t>
            </a:r>
            <a:endParaRPr dirty="0"/>
          </a:p>
        </p:txBody>
      </p:sp>
      <p:sp>
        <p:nvSpPr>
          <p:cNvPr id="1570" name="Google Shape;1570;p42"/>
          <p:cNvSpPr/>
          <p:nvPr/>
        </p:nvSpPr>
        <p:spPr>
          <a:xfrm>
            <a:off x="1755782" y="4325685"/>
            <a:ext cx="8626503" cy="1353323"/>
          </a:xfrm>
          <a:custGeom>
            <a:avLst/>
            <a:gdLst/>
            <a:ahLst/>
            <a:cxnLst/>
            <a:rect l="l" t="t" r="r" b="b"/>
            <a:pathLst>
              <a:path w="8615462" h="1193422" extrusionOk="0">
                <a:moveTo>
                  <a:pt x="588436" y="1192187"/>
                </a:moveTo>
                <a:cubicBezTo>
                  <a:pt x="588412" y="1193422"/>
                  <a:pt x="568468" y="1177963"/>
                  <a:pt x="588260" y="1141445"/>
                </a:cubicBezTo>
                <a:cubicBezTo>
                  <a:pt x="571761" y="1170315"/>
                  <a:pt x="0" y="683726"/>
                  <a:pt x="136480" y="566057"/>
                </a:cubicBezTo>
                <a:cubicBezTo>
                  <a:pt x="272960" y="448388"/>
                  <a:pt x="1070673" y="518556"/>
                  <a:pt x="1407140" y="435429"/>
                </a:cubicBezTo>
                <a:cubicBezTo>
                  <a:pt x="1743608" y="352302"/>
                  <a:pt x="2002885" y="21772"/>
                  <a:pt x="2155285" y="67294"/>
                </a:cubicBezTo>
                <a:cubicBezTo>
                  <a:pt x="2307685" y="112816"/>
                  <a:pt x="2101847" y="710540"/>
                  <a:pt x="2321540" y="708561"/>
                </a:cubicBezTo>
                <a:cubicBezTo>
                  <a:pt x="2541233" y="706582"/>
                  <a:pt x="3259690" y="5937"/>
                  <a:pt x="3473446" y="55418"/>
                </a:cubicBezTo>
                <a:cubicBezTo>
                  <a:pt x="3687202" y="104899"/>
                  <a:pt x="3416049" y="1013361"/>
                  <a:pt x="3604075" y="1005444"/>
                </a:cubicBezTo>
                <a:cubicBezTo>
                  <a:pt x="3792101" y="997527"/>
                  <a:pt x="4383888" y="0"/>
                  <a:pt x="4601602" y="7917"/>
                </a:cubicBezTo>
                <a:cubicBezTo>
                  <a:pt x="4819316" y="15834"/>
                  <a:pt x="4668896" y="971798"/>
                  <a:pt x="4910361" y="1052946"/>
                </a:cubicBezTo>
                <a:cubicBezTo>
                  <a:pt x="5151826" y="1134094"/>
                  <a:pt x="5664444" y="645227"/>
                  <a:pt x="6050392" y="494806"/>
                </a:cubicBezTo>
                <a:cubicBezTo>
                  <a:pt x="6436340" y="344385"/>
                  <a:pt x="6988543" y="110837"/>
                  <a:pt x="7226049" y="150421"/>
                </a:cubicBezTo>
                <a:cubicBezTo>
                  <a:pt x="7463555" y="190005"/>
                  <a:pt x="7303239" y="742208"/>
                  <a:pt x="7475431" y="732312"/>
                </a:cubicBezTo>
                <a:cubicBezTo>
                  <a:pt x="7647623" y="722416"/>
                  <a:pt x="8069197" y="75210"/>
                  <a:pt x="8259202" y="91044"/>
                </a:cubicBezTo>
                <a:cubicBezTo>
                  <a:pt x="8449207" y="106878"/>
                  <a:pt x="8615462" y="827315"/>
                  <a:pt x="8615462" y="827315"/>
                </a:cubicBezTo>
                <a:lnTo>
                  <a:pt x="8615462" y="827315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84400" tIns="42200" rIns="84400" bIns="422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42"/>
          <p:cNvSpPr txBox="1"/>
          <p:nvPr/>
        </p:nvSpPr>
        <p:spPr>
          <a:xfrm>
            <a:off x="969625" y="350511"/>
            <a:ext cx="6500336" cy="44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15">
                <a:solidFill>
                  <a:srgbClr val="3333CC"/>
                </a:solidFill>
                <a:latin typeface="Verdana"/>
                <a:ea typeface="Verdana"/>
                <a:cs typeface="Verdana"/>
                <a:sym typeface="Verdana"/>
              </a:rPr>
              <a:t>Estrutura da Organização &amp; Processos</a:t>
            </a:r>
            <a:endParaRPr sz="2215">
              <a:solidFill>
                <a:srgbClr val="3333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2" name="Google Shape;1572;p42"/>
          <p:cNvSpPr/>
          <p:nvPr/>
        </p:nvSpPr>
        <p:spPr>
          <a:xfrm>
            <a:off x="2807519" y="969652"/>
            <a:ext cx="5522395" cy="36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525" tIns="41025" rIns="83525" bIns="41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4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Organograma Tradicional (visão vertical da organização)</a:t>
            </a:r>
            <a:endParaRPr/>
          </a:p>
        </p:txBody>
      </p:sp>
      <p:sp>
        <p:nvSpPr>
          <p:cNvPr id="1573" name="Google Shape;1573;p42"/>
          <p:cNvSpPr txBox="1"/>
          <p:nvPr/>
        </p:nvSpPr>
        <p:spPr>
          <a:xfrm>
            <a:off x="7767649" y="5387503"/>
            <a:ext cx="762111" cy="27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950" tIns="37975" rIns="75950" bIns="379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2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endParaRPr/>
          </a:p>
        </p:txBody>
      </p:sp>
      <p:cxnSp>
        <p:nvCxnSpPr>
          <p:cNvPr id="1574" name="Google Shape;1574;p42"/>
          <p:cNvCxnSpPr/>
          <p:nvPr/>
        </p:nvCxnSpPr>
        <p:spPr>
          <a:xfrm rot="10800000">
            <a:off x="7510474" y="5209457"/>
            <a:ext cx="321471" cy="17804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9" name="Google Shape;1579;p43"/>
          <p:cNvCxnSpPr/>
          <p:nvPr/>
        </p:nvCxnSpPr>
        <p:spPr>
          <a:xfrm>
            <a:off x="4648200" y="3867336"/>
            <a:ext cx="349251" cy="3253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0" name="Google Shape;1580;p43"/>
          <p:cNvCxnSpPr/>
          <p:nvPr/>
        </p:nvCxnSpPr>
        <p:spPr>
          <a:xfrm>
            <a:off x="5486401" y="3876131"/>
            <a:ext cx="139700" cy="3253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1" name="Google Shape;1581;p43"/>
          <p:cNvSpPr/>
          <p:nvPr/>
        </p:nvSpPr>
        <p:spPr>
          <a:xfrm>
            <a:off x="1676400" y="903182"/>
            <a:ext cx="8991600" cy="197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25" tIns="43025" rIns="17425" bIns="43025" anchor="t" anchorCtr="0">
            <a:noAutofit/>
          </a:bodyPr>
          <a:lstStyle/>
          <a:p>
            <a:pPr marL="0" marR="0" lvl="0" indent="-111379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•"/>
            </a:pPr>
            <a:r>
              <a:rPr lang="pt-BR" sz="1754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754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Transforma os insumos (entradas) em resultados (saídas) de acordo com regras e políticas estabelecidas utilizando os recursos disponíveis.</a:t>
            </a:r>
            <a:endParaRPr dirty="0">
              <a:solidFill>
                <a:srgbClr val="FF0000"/>
              </a:solidFill>
            </a:endParaRPr>
          </a:p>
          <a:p>
            <a:pPr marL="0" marR="0" lvl="0" indent="-111379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•"/>
            </a:pPr>
            <a:r>
              <a:rPr lang="pt-BR" sz="1754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 uma unidade coesa e autônoma.</a:t>
            </a:r>
            <a:endParaRPr dirty="0"/>
          </a:p>
          <a:p>
            <a:pPr marL="0" marR="0" lvl="0" indent="-111379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•"/>
            </a:pPr>
            <a:r>
              <a:rPr lang="pt-BR" sz="1754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Os recursos utilizados podem ser pessoas, técnicas, métodos, ferramentas, softwares, recursos financeiros, infraestrutura, conhecimento (know-how).</a:t>
            </a:r>
            <a:endParaRPr dirty="0"/>
          </a:p>
        </p:txBody>
      </p:sp>
      <p:grpSp>
        <p:nvGrpSpPr>
          <p:cNvPr id="1582" name="Google Shape;1582;p43"/>
          <p:cNvGrpSpPr/>
          <p:nvPr/>
        </p:nvGrpSpPr>
        <p:grpSpPr>
          <a:xfrm>
            <a:off x="2590805" y="4170669"/>
            <a:ext cx="1081088" cy="1128347"/>
            <a:chOff x="2110" y="4903"/>
            <a:chExt cx="1339" cy="1532"/>
          </a:xfrm>
        </p:grpSpPr>
        <p:sp>
          <p:nvSpPr>
            <p:cNvPr id="1583" name="Google Shape;1583;p43"/>
            <p:cNvSpPr/>
            <p:nvPr/>
          </p:nvSpPr>
          <p:spPr>
            <a:xfrm>
              <a:off x="2110" y="4903"/>
              <a:ext cx="1067" cy="1247"/>
            </a:xfrm>
            <a:prstGeom prst="foldedCorner">
              <a:avLst>
                <a:gd name="adj" fmla="val 12500"/>
              </a:avLst>
            </a:pr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2246" y="5026"/>
              <a:ext cx="1067" cy="1247"/>
            </a:xfrm>
            <a:prstGeom prst="foldedCorner">
              <a:avLst>
                <a:gd name="adj" fmla="val 12500"/>
              </a:avLst>
            </a:pr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2382" y="5188"/>
              <a:ext cx="1067" cy="1247"/>
            </a:xfrm>
            <a:prstGeom prst="foldedCorner">
              <a:avLst>
                <a:gd name="adj" fmla="val 12500"/>
              </a:avLst>
            </a:pr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600" tIns="45700" rIns="166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Insumos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(entrada)</a:t>
              </a:r>
              <a:endParaRPr/>
            </a:p>
          </p:txBody>
        </p:sp>
      </p:grpSp>
      <p:sp>
        <p:nvSpPr>
          <p:cNvPr id="1586" name="Google Shape;1586;p43"/>
          <p:cNvSpPr/>
          <p:nvPr/>
        </p:nvSpPr>
        <p:spPr>
          <a:xfrm>
            <a:off x="4865688" y="4251267"/>
            <a:ext cx="2101851" cy="671147"/>
          </a:xfrm>
          <a:prstGeom prst="homePlate">
            <a:avLst>
              <a:gd name="adj" fmla="val 72271"/>
            </a:avLst>
          </a:prstGeom>
          <a:gradFill>
            <a:gsLst>
              <a:gs pos="0">
                <a:srgbClr val="FFEFE3"/>
              </a:gs>
              <a:gs pos="100000">
                <a:srgbClr val="FFCC9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4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/>
          </a:p>
        </p:txBody>
      </p:sp>
      <p:grpSp>
        <p:nvGrpSpPr>
          <p:cNvPr id="1587" name="Google Shape;1587;p43"/>
          <p:cNvGrpSpPr/>
          <p:nvPr/>
        </p:nvGrpSpPr>
        <p:grpSpPr>
          <a:xfrm>
            <a:off x="8059746" y="4028531"/>
            <a:ext cx="1131887" cy="1163515"/>
            <a:chOff x="6747" y="4899"/>
            <a:chExt cx="1339" cy="1532"/>
          </a:xfrm>
        </p:grpSpPr>
        <p:sp>
          <p:nvSpPr>
            <p:cNvPr id="1588" name="Google Shape;1588;p43"/>
            <p:cNvSpPr/>
            <p:nvPr/>
          </p:nvSpPr>
          <p:spPr>
            <a:xfrm>
              <a:off x="6747" y="4899"/>
              <a:ext cx="1067" cy="1247"/>
            </a:xfrm>
            <a:prstGeom prst="foldedCorner">
              <a:avLst>
                <a:gd name="adj" fmla="val 12500"/>
              </a:avLst>
            </a:pr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6883" y="5022"/>
              <a:ext cx="1067" cy="1247"/>
            </a:xfrm>
            <a:prstGeom prst="foldedCorner">
              <a:avLst>
                <a:gd name="adj" fmla="val 12500"/>
              </a:avLst>
            </a:pr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7019" y="5184"/>
              <a:ext cx="1067" cy="1247"/>
            </a:xfrm>
            <a:prstGeom prst="foldedCorner">
              <a:avLst>
                <a:gd name="adj" fmla="val 12500"/>
              </a:avLst>
            </a:pr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600" tIns="45700" rIns="166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Resultados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(saída)</a:t>
              </a:r>
              <a:endParaRPr/>
            </a:p>
          </p:txBody>
        </p:sp>
      </p:grpSp>
      <p:sp>
        <p:nvSpPr>
          <p:cNvPr id="1591" name="Google Shape;1591;p43"/>
          <p:cNvSpPr/>
          <p:nvPr/>
        </p:nvSpPr>
        <p:spPr>
          <a:xfrm>
            <a:off x="3840171" y="4495985"/>
            <a:ext cx="879475" cy="205155"/>
          </a:xfrm>
          <a:prstGeom prst="rightArrow">
            <a:avLst>
              <a:gd name="adj1" fmla="val 50000"/>
              <a:gd name="adj2" fmla="val 98929"/>
            </a:avLst>
          </a:prstGeom>
          <a:solidFill>
            <a:srgbClr val="C0C0C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2" name="Google Shape;1592;p43"/>
          <p:cNvCxnSpPr/>
          <p:nvPr/>
        </p:nvCxnSpPr>
        <p:spPr>
          <a:xfrm flipH="1">
            <a:off x="6096001" y="3712009"/>
            <a:ext cx="165100" cy="50702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3" name="Google Shape;1593;p43"/>
          <p:cNvSpPr/>
          <p:nvPr/>
        </p:nvSpPr>
        <p:spPr>
          <a:xfrm>
            <a:off x="6248409" y="2897251"/>
            <a:ext cx="1185863" cy="1040423"/>
          </a:xfrm>
          <a:prstGeom prst="plaque">
            <a:avLst>
              <a:gd name="adj" fmla="val 16667"/>
            </a:avLst>
          </a:prstGeom>
          <a:gradFill>
            <a:gsLst>
              <a:gs pos="0">
                <a:srgbClr val="FBE8D4"/>
              </a:gs>
              <a:gs pos="100000">
                <a:srgbClr val="F4B20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45791" dir="3378596" algn="ctr" rotWithShape="0">
              <a:srgbClr val="808080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•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Ferramentas  Técnicas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</p:txBody>
      </p:sp>
      <p:grpSp>
        <p:nvGrpSpPr>
          <p:cNvPr id="1594" name="Google Shape;1594;p43"/>
          <p:cNvGrpSpPr/>
          <p:nvPr/>
        </p:nvGrpSpPr>
        <p:grpSpPr>
          <a:xfrm>
            <a:off x="3733803" y="3231358"/>
            <a:ext cx="847725" cy="827943"/>
            <a:chOff x="1695" y="1964"/>
            <a:chExt cx="616" cy="759"/>
          </a:xfrm>
        </p:grpSpPr>
        <p:sp>
          <p:nvSpPr>
            <p:cNvPr id="1595" name="Google Shape;1595;p43"/>
            <p:cNvSpPr/>
            <p:nvPr/>
          </p:nvSpPr>
          <p:spPr>
            <a:xfrm>
              <a:off x="1695" y="1964"/>
              <a:ext cx="616" cy="72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66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45791" dir="3378596" algn="ctr" rotWithShape="0">
                <a:srgbClr val="80808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6" name="Google Shape;1596;p43"/>
            <p:cNvGrpSpPr/>
            <p:nvPr/>
          </p:nvGrpSpPr>
          <p:grpSpPr>
            <a:xfrm>
              <a:off x="1747" y="2018"/>
              <a:ext cx="485" cy="485"/>
              <a:chOff x="4025" y="4144"/>
              <a:chExt cx="729" cy="743"/>
            </a:xfrm>
          </p:grpSpPr>
          <p:grpSp>
            <p:nvGrpSpPr>
              <p:cNvPr id="1597" name="Google Shape;1597;p43"/>
              <p:cNvGrpSpPr/>
              <p:nvPr/>
            </p:nvGrpSpPr>
            <p:grpSpPr>
              <a:xfrm>
                <a:off x="4025" y="4144"/>
                <a:ext cx="373" cy="708"/>
                <a:chOff x="8717" y="4641"/>
                <a:chExt cx="605" cy="913"/>
              </a:xfrm>
            </p:grpSpPr>
            <p:sp>
              <p:nvSpPr>
                <p:cNvPr id="1598" name="Google Shape;1598;p43"/>
                <p:cNvSpPr/>
                <p:nvPr/>
              </p:nvSpPr>
              <p:spPr>
                <a:xfrm>
                  <a:off x="8717" y="5079"/>
                  <a:ext cx="553" cy="475"/>
                </a:xfrm>
                <a:prstGeom prst="parallelogram">
                  <a:avLst>
                    <a:gd name="adj" fmla="val 29105"/>
                  </a:avLst>
                </a:prstGeom>
                <a:solidFill>
                  <a:srgbClr val="FFE6B5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dist="45791" dir="3378596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43"/>
                <p:cNvSpPr/>
                <p:nvPr/>
              </p:nvSpPr>
              <p:spPr>
                <a:xfrm>
                  <a:off x="8923" y="4641"/>
                  <a:ext cx="399" cy="399"/>
                </a:xfrm>
                <a:prstGeom prst="ellipse">
                  <a:avLst/>
                </a:prstGeom>
                <a:solidFill>
                  <a:srgbClr val="FFE6B5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45791" dir="3378596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0" name="Google Shape;1600;p43"/>
              <p:cNvGrpSpPr/>
              <p:nvPr/>
            </p:nvGrpSpPr>
            <p:grpSpPr>
              <a:xfrm>
                <a:off x="4201" y="4165"/>
                <a:ext cx="373" cy="708"/>
                <a:chOff x="8717" y="4641"/>
                <a:chExt cx="605" cy="913"/>
              </a:xfrm>
            </p:grpSpPr>
            <p:sp>
              <p:nvSpPr>
                <p:cNvPr id="1601" name="Google Shape;1601;p43"/>
                <p:cNvSpPr/>
                <p:nvPr/>
              </p:nvSpPr>
              <p:spPr>
                <a:xfrm>
                  <a:off x="8717" y="5079"/>
                  <a:ext cx="553" cy="475"/>
                </a:xfrm>
                <a:prstGeom prst="parallelogram">
                  <a:avLst>
                    <a:gd name="adj" fmla="val 29105"/>
                  </a:avLst>
                </a:prstGeom>
                <a:solidFill>
                  <a:srgbClr val="FFE6B5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dist="45791" dir="3378596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43"/>
                <p:cNvSpPr/>
                <p:nvPr/>
              </p:nvSpPr>
              <p:spPr>
                <a:xfrm>
                  <a:off x="8923" y="4641"/>
                  <a:ext cx="399" cy="399"/>
                </a:xfrm>
                <a:prstGeom prst="ellipse">
                  <a:avLst/>
                </a:prstGeom>
                <a:solidFill>
                  <a:srgbClr val="FFE6B5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45791" dir="3378596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3" name="Google Shape;1603;p43"/>
              <p:cNvGrpSpPr/>
              <p:nvPr/>
            </p:nvGrpSpPr>
            <p:grpSpPr>
              <a:xfrm>
                <a:off x="4381" y="4179"/>
                <a:ext cx="373" cy="708"/>
                <a:chOff x="8717" y="4641"/>
                <a:chExt cx="605" cy="913"/>
              </a:xfrm>
            </p:grpSpPr>
            <p:sp>
              <p:nvSpPr>
                <p:cNvPr id="1604" name="Google Shape;1604;p43"/>
                <p:cNvSpPr/>
                <p:nvPr/>
              </p:nvSpPr>
              <p:spPr>
                <a:xfrm>
                  <a:off x="8717" y="5079"/>
                  <a:ext cx="553" cy="475"/>
                </a:xfrm>
                <a:prstGeom prst="parallelogram">
                  <a:avLst>
                    <a:gd name="adj" fmla="val 29105"/>
                  </a:avLst>
                </a:prstGeom>
                <a:solidFill>
                  <a:srgbClr val="FFE6B5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dist="45791" dir="3378596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43"/>
                <p:cNvSpPr/>
                <p:nvPr/>
              </p:nvSpPr>
              <p:spPr>
                <a:xfrm>
                  <a:off x="8923" y="4641"/>
                  <a:ext cx="399" cy="399"/>
                </a:xfrm>
                <a:prstGeom prst="ellipse">
                  <a:avLst/>
                </a:prstGeom>
                <a:solidFill>
                  <a:srgbClr val="FFE6B5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45791" dir="3378596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06" name="Google Shape;1606;p43"/>
            <p:cNvSpPr txBox="1"/>
            <p:nvPr/>
          </p:nvSpPr>
          <p:spPr>
            <a:xfrm>
              <a:off x="1763" y="2495"/>
              <a:ext cx="471" cy="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Pessoas</a:t>
              </a:r>
              <a:endParaRPr/>
            </a:p>
          </p:txBody>
        </p:sp>
      </p:grpSp>
      <p:sp>
        <p:nvSpPr>
          <p:cNvPr id="1607" name="Google Shape;1607;p43"/>
          <p:cNvSpPr/>
          <p:nvPr/>
        </p:nvSpPr>
        <p:spPr>
          <a:xfrm>
            <a:off x="7296158" y="4487191"/>
            <a:ext cx="608013" cy="205155"/>
          </a:xfrm>
          <a:prstGeom prst="rightArrow">
            <a:avLst>
              <a:gd name="adj1" fmla="val 50000"/>
              <a:gd name="adj2" fmla="val 68393"/>
            </a:avLst>
          </a:prstGeom>
          <a:solidFill>
            <a:srgbClr val="C0C0C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43"/>
          <p:cNvSpPr/>
          <p:nvPr/>
        </p:nvSpPr>
        <p:spPr>
          <a:xfrm>
            <a:off x="4876804" y="5447019"/>
            <a:ext cx="976313" cy="389792"/>
          </a:xfrm>
          <a:prstGeom prst="ellipse">
            <a:avLst/>
          </a:prstGeom>
          <a:gradFill>
            <a:gsLst>
              <a:gs pos="0">
                <a:srgbClr val="D9E3F2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2021404" algn="ctr" rotWithShape="0">
              <a:schemeClr val="lt2"/>
            </a:outerShdw>
          </a:effectLst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$$$</a:t>
            </a:r>
            <a:endParaRPr/>
          </a:p>
        </p:txBody>
      </p:sp>
      <p:cxnSp>
        <p:nvCxnSpPr>
          <p:cNvPr id="1609" name="Google Shape;1609;p43"/>
          <p:cNvCxnSpPr/>
          <p:nvPr/>
        </p:nvCxnSpPr>
        <p:spPr>
          <a:xfrm rot="10800000">
            <a:off x="5410205" y="4959046"/>
            <a:ext cx="69851" cy="4557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10" name="Google Shape;1610;p43"/>
          <p:cNvGrpSpPr/>
          <p:nvPr/>
        </p:nvGrpSpPr>
        <p:grpSpPr>
          <a:xfrm>
            <a:off x="6096002" y="5128712"/>
            <a:ext cx="906463" cy="1097897"/>
            <a:chOff x="2784" y="3456"/>
            <a:chExt cx="624" cy="720"/>
          </a:xfrm>
        </p:grpSpPr>
        <p:sp>
          <p:nvSpPr>
            <p:cNvPr id="1611" name="Google Shape;1611;p43"/>
            <p:cNvSpPr/>
            <p:nvPr/>
          </p:nvSpPr>
          <p:spPr>
            <a:xfrm>
              <a:off x="2784" y="3456"/>
              <a:ext cx="624" cy="720"/>
            </a:xfrm>
            <a:prstGeom prst="rect">
              <a:avLst/>
            </a:prstGeom>
            <a:gradFill>
              <a:gsLst>
                <a:gs pos="0">
                  <a:srgbClr val="E5FFFF"/>
                </a:gs>
                <a:gs pos="100000">
                  <a:srgbClr val="66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45791" dir="2021404" algn="ctr" rotWithShape="0">
                <a:schemeClr val="lt2"/>
              </a:outerShdw>
            </a:effectLst>
          </p:spPr>
          <p:txBody>
            <a:bodyPr spcFirstLastPara="1" wrap="square" lIns="91425" tIns="45700" rIns="1495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Infra-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Estrutura</a:t>
              </a:r>
              <a:endParaRPr/>
            </a:p>
          </p:txBody>
        </p:sp>
        <p:grpSp>
          <p:nvGrpSpPr>
            <p:cNvPr id="1612" name="Google Shape;1612;p43"/>
            <p:cNvGrpSpPr/>
            <p:nvPr/>
          </p:nvGrpSpPr>
          <p:grpSpPr>
            <a:xfrm>
              <a:off x="3024" y="3504"/>
              <a:ext cx="274" cy="402"/>
              <a:chOff x="5210" y="3081"/>
              <a:chExt cx="536" cy="585"/>
            </a:xfrm>
          </p:grpSpPr>
          <p:sp>
            <p:nvSpPr>
              <p:cNvPr id="1613" name="Google Shape;1613;p43"/>
              <p:cNvSpPr/>
              <p:nvPr/>
            </p:nvSpPr>
            <p:spPr>
              <a:xfrm>
                <a:off x="5588" y="3192"/>
                <a:ext cx="152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900" extrusionOk="0">
                    <a:moveTo>
                      <a:pt x="15" y="0"/>
                    </a:moveTo>
                    <a:lnTo>
                      <a:pt x="69" y="32"/>
                    </a:lnTo>
                    <a:lnTo>
                      <a:pt x="72" y="140"/>
                    </a:lnTo>
                    <a:lnTo>
                      <a:pt x="368" y="259"/>
                    </a:lnTo>
                    <a:lnTo>
                      <a:pt x="368" y="838"/>
                    </a:lnTo>
                    <a:lnTo>
                      <a:pt x="452" y="847"/>
                    </a:lnTo>
                    <a:lnTo>
                      <a:pt x="456" y="900"/>
                    </a:lnTo>
                    <a:lnTo>
                      <a:pt x="298" y="887"/>
                    </a:lnTo>
                    <a:lnTo>
                      <a:pt x="0" y="14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0C2B0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43"/>
              <p:cNvSpPr/>
              <p:nvPr/>
            </p:nvSpPr>
            <p:spPr>
              <a:xfrm>
                <a:off x="5521" y="3149"/>
                <a:ext cx="220" cy="36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095" extrusionOk="0">
                    <a:moveTo>
                      <a:pt x="660" y="1085"/>
                    </a:moveTo>
                    <a:lnTo>
                      <a:pt x="656" y="1006"/>
                    </a:lnTo>
                    <a:lnTo>
                      <a:pt x="537" y="1001"/>
                    </a:lnTo>
                    <a:lnTo>
                      <a:pt x="537" y="406"/>
                    </a:lnTo>
                    <a:lnTo>
                      <a:pt x="234" y="294"/>
                    </a:lnTo>
                    <a:lnTo>
                      <a:pt x="234" y="138"/>
                    </a:lnTo>
                    <a:lnTo>
                      <a:pt x="0" y="0"/>
                    </a:lnTo>
                    <a:lnTo>
                      <a:pt x="3" y="133"/>
                    </a:lnTo>
                    <a:lnTo>
                      <a:pt x="472" y="1095"/>
                    </a:lnTo>
                    <a:lnTo>
                      <a:pt x="660" y="1085"/>
                    </a:lnTo>
                    <a:lnTo>
                      <a:pt x="660" y="1085"/>
                    </a:lnTo>
                    <a:close/>
                  </a:path>
                </a:pathLst>
              </a:custGeom>
              <a:solidFill>
                <a:srgbClr val="C2D6C2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43"/>
              <p:cNvSpPr/>
              <p:nvPr/>
            </p:nvSpPr>
            <p:spPr>
              <a:xfrm>
                <a:off x="5502" y="3141"/>
                <a:ext cx="241" cy="43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302" extrusionOk="0">
                    <a:moveTo>
                      <a:pt x="724" y="1190"/>
                    </a:moveTo>
                    <a:lnTo>
                      <a:pt x="718" y="1098"/>
                    </a:lnTo>
                    <a:lnTo>
                      <a:pt x="549" y="1092"/>
                    </a:lnTo>
                    <a:lnTo>
                      <a:pt x="549" y="473"/>
                    </a:lnTo>
                    <a:lnTo>
                      <a:pt x="243" y="355"/>
                    </a:lnTo>
                    <a:lnTo>
                      <a:pt x="243" y="172"/>
                    </a:lnTo>
                    <a:lnTo>
                      <a:pt x="68" y="79"/>
                    </a:lnTo>
                    <a:lnTo>
                      <a:pt x="65" y="23"/>
                    </a:lnTo>
                    <a:lnTo>
                      <a:pt x="27" y="0"/>
                    </a:lnTo>
                    <a:lnTo>
                      <a:pt x="0" y="38"/>
                    </a:lnTo>
                    <a:lnTo>
                      <a:pt x="88" y="755"/>
                    </a:lnTo>
                    <a:lnTo>
                      <a:pt x="455" y="1302"/>
                    </a:lnTo>
                    <a:lnTo>
                      <a:pt x="724" y="1190"/>
                    </a:lnTo>
                    <a:lnTo>
                      <a:pt x="724" y="1190"/>
                    </a:lnTo>
                    <a:close/>
                  </a:path>
                </a:pathLst>
              </a:custGeom>
              <a:solidFill>
                <a:srgbClr val="D4EBD4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43"/>
              <p:cNvSpPr/>
              <p:nvPr/>
            </p:nvSpPr>
            <p:spPr>
              <a:xfrm>
                <a:off x="5488" y="3132"/>
                <a:ext cx="258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406" extrusionOk="0">
                    <a:moveTo>
                      <a:pt x="774" y="1303"/>
                    </a:moveTo>
                    <a:lnTo>
                      <a:pt x="766" y="1192"/>
                    </a:lnTo>
                    <a:lnTo>
                      <a:pt x="545" y="1182"/>
                    </a:lnTo>
                    <a:lnTo>
                      <a:pt x="545" y="535"/>
                    </a:lnTo>
                    <a:lnTo>
                      <a:pt x="236" y="413"/>
                    </a:lnTo>
                    <a:lnTo>
                      <a:pt x="236" y="217"/>
                    </a:lnTo>
                    <a:lnTo>
                      <a:pt x="70" y="136"/>
                    </a:lnTo>
                    <a:lnTo>
                      <a:pt x="70" y="28"/>
                    </a:lnTo>
                    <a:lnTo>
                      <a:pt x="26" y="0"/>
                    </a:lnTo>
                    <a:lnTo>
                      <a:pt x="0" y="207"/>
                    </a:lnTo>
                    <a:lnTo>
                      <a:pt x="419" y="1406"/>
                    </a:lnTo>
                    <a:lnTo>
                      <a:pt x="774" y="1303"/>
                    </a:lnTo>
                    <a:lnTo>
                      <a:pt x="774" y="1303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43"/>
              <p:cNvSpPr/>
              <p:nvPr/>
            </p:nvSpPr>
            <p:spPr>
              <a:xfrm>
                <a:off x="5346" y="3081"/>
                <a:ext cx="76" cy="87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61" extrusionOk="0">
                    <a:moveTo>
                      <a:pt x="20" y="67"/>
                    </a:moveTo>
                    <a:lnTo>
                      <a:pt x="185" y="0"/>
                    </a:lnTo>
                    <a:lnTo>
                      <a:pt x="226" y="60"/>
                    </a:lnTo>
                    <a:lnTo>
                      <a:pt x="190" y="234"/>
                    </a:lnTo>
                    <a:lnTo>
                      <a:pt x="0" y="261"/>
                    </a:lnTo>
                    <a:lnTo>
                      <a:pt x="20" y="67"/>
                    </a:lnTo>
                    <a:lnTo>
                      <a:pt x="20" y="67"/>
                    </a:lnTo>
                    <a:close/>
                  </a:path>
                </a:pathLst>
              </a:custGeom>
              <a:solidFill>
                <a:srgbClr val="9CB8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43"/>
              <p:cNvSpPr/>
              <p:nvPr/>
            </p:nvSpPr>
            <p:spPr>
              <a:xfrm>
                <a:off x="5323" y="3101"/>
                <a:ext cx="87" cy="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42" extrusionOk="0">
                    <a:moveTo>
                      <a:pt x="9" y="38"/>
                    </a:moveTo>
                    <a:lnTo>
                      <a:pt x="106" y="0"/>
                    </a:lnTo>
                    <a:lnTo>
                      <a:pt x="106" y="186"/>
                    </a:lnTo>
                    <a:lnTo>
                      <a:pt x="260" y="148"/>
                    </a:lnTo>
                    <a:lnTo>
                      <a:pt x="257" y="191"/>
                    </a:lnTo>
                    <a:lnTo>
                      <a:pt x="0" y="242"/>
                    </a:lnTo>
                    <a:lnTo>
                      <a:pt x="9" y="38"/>
                    </a:lnTo>
                    <a:lnTo>
                      <a:pt x="9" y="38"/>
                    </a:lnTo>
                    <a:close/>
                  </a:path>
                </a:pathLst>
              </a:custGeom>
              <a:solidFill>
                <a:srgbClr val="8AA1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3"/>
              <p:cNvSpPr/>
              <p:nvPr/>
            </p:nvSpPr>
            <p:spPr>
              <a:xfrm>
                <a:off x="5314" y="3112"/>
                <a:ext cx="99" cy="8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7" extrusionOk="0">
                    <a:moveTo>
                      <a:pt x="0" y="19"/>
                    </a:moveTo>
                    <a:lnTo>
                      <a:pt x="0" y="247"/>
                    </a:lnTo>
                    <a:lnTo>
                      <a:pt x="297" y="169"/>
                    </a:lnTo>
                    <a:lnTo>
                      <a:pt x="295" y="138"/>
                    </a:lnTo>
                    <a:lnTo>
                      <a:pt x="44" y="193"/>
                    </a:lnTo>
                    <a:lnTo>
                      <a:pt x="44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5E75FC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43"/>
              <p:cNvSpPr/>
              <p:nvPr/>
            </p:nvSpPr>
            <p:spPr>
              <a:xfrm>
                <a:off x="5415" y="3097"/>
                <a:ext cx="83" cy="10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304" extrusionOk="0">
                    <a:moveTo>
                      <a:pt x="247" y="138"/>
                    </a:moveTo>
                    <a:lnTo>
                      <a:pt x="243" y="304"/>
                    </a:lnTo>
                    <a:lnTo>
                      <a:pt x="240" y="301"/>
                    </a:lnTo>
                    <a:lnTo>
                      <a:pt x="232" y="300"/>
                    </a:lnTo>
                    <a:lnTo>
                      <a:pt x="220" y="294"/>
                    </a:lnTo>
                    <a:lnTo>
                      <a:pt x="205" y="289"/>
                    </a:lnTo>
                    <a:lnTo>
                      <a:pt x="187" y="281"/>
                    </a:lnTo>
                    <a:lnTo>
                      <a:pt x="167" y="273"/>
                    </a:lnTo>
                    <a:lnTo>
                      <a:pt x="145" y="266"/>
                    </a:lnTo>
                    <a:lnTo>
                      <a:pt x="123" y="258"/>
                    </a:lnTo>
                    <a:lnTo>
                      <a:pt x="99" y="249"/>
                    </a:lnTo>
                    <a:lnTo>
                      <a:pt x="77" y="241"/>
                    </a:lnTo>
                    <a:lnTo>
                      <a:pt x="56" y="234"/>
                    </a:lnTo>
                    <a:lnTo>
                      <a:pt x="38" y="228"/>
                    </a:lnTo>
                    <a:lnTo>
                      <a:pt x="22" y="221"/>
                    </a:lnTo>
                    <a:lnTo>
                      <a:pt x="10" y="217"/>
                    </a:lnTo>
                    <a:lnTo>
                      <a:pt x="2" y="213"/>
                    </a:lnTo>
                    <a:lnTo>
                      <a:pt x="0" y="213"/>
                    </a:lnTo>
                    <a:lnTo>
                      <a:pt x="19" y="0"/>
                    </a:lnTo>
                    <a:lnTo>
                      <a:pt x="247" y="138"/>
                    </a:lnTo>
                    <a:lnTo>
                      <a:pt x="247" y="138"/>
                    </a:lnTo>
                    <a:close/>
                  </a:path>
                </a:pathLst>
              </a:custGeom>
              <a:solidFill>
                <a:srgbClr val="0017EB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43"/>
              <p:cNvSpPr/>
              <p:nvPr/>
            </p:nvSpPr>
            <p:spPr>
              <a:xfrm>
                <a:off x="5408" y="3082"/>
                <a:ext cx="90" cy="8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9" extrusionOk="0">
                    <a:moveTo>
                      <a:pt x="0" y="269"/>
                    </a:moveTo>
                    <a:lnTo>
                      <a:pt x="0" y="0"/>
                    </a:lnTo>
                    <a:lnTo>
                      <a:pt x="269" y="154"/>
                    </a:lnTo>
                    <a:lnTo>
                      <a:pt x="269" y="205"/>
                    </a:lnTo>
                    <a:lnTo>
                      <a:pt x="53" y="98"/>
                    </a:lnTo>
                    <a:lnTo>
                      <a:pt x="48" y="258"/>
                    </a:lnTo>
                    <a:lnTo>
                      <a:pt x="0" y="269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43"/>
              <p:cNvSpPr/>
              <p:nvPr/>
            </p:nvSpPr>
            <p:spPr>
              <a:xfrm>
                <a:off x="5463" y="3180"/>
                <a:ext cx="91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331" extrusionOk="0">
                    <a:moveTo>
                      <a:pt x="273" y="150"/>
                    </a:moveTo>
                    <a:lnTo>
                      <a:pt x="273" y="331"/>
                    </a:lnTo>
                    <a:lnTo>
                      <a:pt x="0" y="235"/>
                    </a:lnTo>
                    <a:lnTo>
                      <a:pt x="10" y="0"/>
                    </a:lnTo>
                    <a:lnTo>
                      <a:pt x="273" y="150"/>
                    </a:lnTo>
                    <a:lnTo>
                      <a:pt x="273" y="150"/>
                    </a:lnTo>
                    <a:close/>
                  </a:path>
                </a:pathLst>
              </a:custGeom>
              <a:solidFill>
                <a:srgbClr val="0017EB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43"/>
              <p:cNvSpPr/>
              <p:nvPr/>
            </p:nvSpPr>
            <p:spPr>
              <a:xfrm>
                <a:off x="5442" y="3166"/>
                <a:ext cx="112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86" y="295"/>
                    </a:moveTo>
                    <a:lnTo>
                      <a:pt x="86" y="71"/>
                    </a:lnTo>
                    <a:lnTo>
                      <a:pt x="335" y="193"/>
                    </a:lnTo>
                    <a:lnTo>
                      <a:pt x="335" y="165"/>
                    </a:lnTo>
                    <a:lnTo>
                      <a:pt x="0" y="0"/>
                    </a:lnTo>
                    <a:lnTo>
                      <a:pt x="4" y="305"/>
                    </a:lnTo>
                    <a:lnTo>
                      <a:pt x="86" y="295"/>
                    </a:lnTo>
                    <a:lnTo>
                      <a:pt x="86" y="295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43"/>
              <p:cNvSpPr/>
              <p:nvPr/>
            </p:nvSpPr>
            <p:spPr>
              <a:xfrm>
                <a:off x="5308" y="3159"/>
                <a:ext cx="123" cy="11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37" extrusionOk="0">
                    <a:moveTo>
                      <a:pt x="0" y="92"/>
                    </a:moveTo>
                    <a:lnTo>
                      <a:pt x="11" y="337"/>
                    </a:lnTo>
                    <a:lnTo>
                      <a:pt x="368" y="265"/>
                    </a:lnTo>
                    <a:lnTo>
                      <a:pt x="368" y="0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9CB8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43"/>
              <p:cNvSpPr/>
              <p:nvPr/>
            </p:nvSpPr>
            <p:spPr>
              <a:xfrm>
                <a:off x="5271" y="3187"/>
                <a:ext cx="16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99" extrusionOk="0">
                    <a:moveTo>
                      <a:pt x="0" y="34"/>
                    </a:moveTo>
                    <a:lnTo>
                      <a:pt x="146" y="0"/>
                    </a:lnTo>
                    <a:lnTo>
                      <a:pt x="146" y="239"/>
                    </a:lnTo>
                    <a:lnTo>
                      <a:pt x="481" y="167"/>
                    </a:lnTo>
                    <a:lnTo>
                      <a:pt x="481" y="203"/>
                    </a:lnTo>
                    <a:lnTo>
                      <a:pt x="16" y="299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8AA1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43"/>
              <p:cNvSpPr/>
              <p:nvPr/>
            </p:nvSpPr>
            <p:spPr>
              <a:xfrm>
                <a:off x="5269" y="3196"/>
                <a:ext cx="16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15" extrusionOk="0">
                    <a:moveTo>
                      <a:pt x="0" y="8"/>
                    </a:moveTo>
                    <a:lnTo>
                      <a:pt x="0" y="315"/>
                    </a:lnTo>
                    <a:lnTo>
                      <a:pt x="492" y="216"/>
                    </a:lnTo>
                    <a:lnTo>
                      <a:pt x="492" y="162"/>
                    </a:lnTo>
                    <a:lnTo>
                      <a:pt x="31" y="259"/>
                    </a:lnTo>
                    <a:lnTo>
                      <a:pt x="31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75FC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43"/>
              <p:cNvSpPr/>
              <p:nvPr/>
            </p:nvSpPr>
            <p:spPr>
              <a:xfrm>
                <a:off x="5429" y="3155"/>
                <a:ext cx="125" cy="10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27" extrusionOk="0">
                    <a:moveTo>
                      <a:pt x="0" y="0"/>
                    </a:moveTo>
                    <a:lnTo>
                      <a:pt x="0" y="327"/>
                    </a:lnTo>
                    <a:lnTo>
                      <a:pt x="56" y="320"/>
                    </a:lnTo>
                    <a:lnTo>
                      <a:pt x="54" y="48"/>
                    </a:lnTo>
                    <a:lnTo>
                      <a:pt x="376" y="207"/>
                    </a:lnTo>
                    <a:lnTo>
                      <a:pt x="376" y="18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BD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43"/>
              <p:cNvSpPr/>
              <p:nvPr/>
            </p:nvSpPr>
            <p:spPr>
              <a:xfrm>
                <a:off x="5563" y="3335"/>
                <a:ext cx="89" cy="30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909" extrusionOk="0">
                    <a:moveTo>
                      <a:pt x="269" y="94"/>
                    </a:moveTo>
                    <a:lnTo>
                      <a:pt x="267" y="827"/>
                    </a:lnTo>
                    <a:lnTo>
                      <a:pt x="0" y="909"/>
                    </a:lnTo>
                    <a:lnTo>
                      <a:pt x="10" y="0"/>
                    </a:lnTo>
                    <a:lnTo>
                      <a:pt x="269" y="94"/>
                    </a:lnTo>
                    <a:lnTo>
                      <a:pt x="269" y="94"/>
                    </a:lnTo>
                    <a:close/>
                  </a:path>
                </a:pathLst>
              </a:custGeom>
              <a:solidFill>
                <a:srgbClr val="0017EB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43"/>
              <p:cNvSpPr/>
              <p:nvPr/>
            </p:nvSpPr>
            <p:spPr>
              <a:xfrm>
                <a:off x="5538" y="3308"/>
                <a:ext cx="114" cy="33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1010" extrusionOk="0">
                    <a:moveTo>
                      <a:pt x="343" y="135"/>
                    </a:moveTo>
                    <a:lnTo>
                      <a:pt x="343" y="191"/>
                    </a:lnTo>
                    <a:lnTo>
                      <a:pt x="101" y="110"/>
                    </a:lnTo>
                    <a:lnTo>
                      <a:pt x="97" y="981"/>
                    </a:lnTo>
                    <a:lnTo>
                      <a:pt x="0" y="1010"/>
                    </a:lnTo>
                    <a:lnTo>
                      <a:pt x="16" y="0"/>
                    </a:lnTo>
                    <a:lnTo>
                      <a:pt x="343" y="135"/>
                    </a:lnTo>
                    <a:lnTo>
                      <a:pt x="343" y="135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43"/>
              <p:cNvSpPr/>
              <p:nvPr/>
            </p:nvSpPr>
            <p:spPr>
              <a:xfrm>
                <a:off x="5513" y="3292"/>
                <a:ext cx="139" cy="363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087" extrusionOk="0">
                    <a:moveTo>
                      <a:pt x="417" y="163"/>
                    </a:moveTo>
                    <a:lnTo>
                      <a:pt x="417" y="210"/>
                    </a:lnTo>
                    <a:lnTo>
                      <a:pt x="101" y="98"/>
                    </a:lnTo>
                    <a:lnTo>
                      <a:pt x="105" y="1050"/>
                    </a:lnTo>
                    <a:lnTo>
                      <a:pt x="0" y="1087"/>
                    </a:lnTo>
                    <a:lnTo>
                      <a:pt x="13" y="0"/>
                    </a:lnTo>
                    <a:lnTo>
                      <a:pt x="417" y="163"/>
                    </a:lnTo>
                    <a:lnTo>
                      <a:pt x="417" y="163"/>
                    </a:lnTo>
                    <a:close/>
                  </a:path>
                </a:pathLst>
              </a:custGeom>
              <a:solidFill>
                <a:srgbClr val="0000BD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43"/>
              <p:cNvSpPr/>
              <p:nvPr/>
            </p:nvSpPr>
            <p:spPr>
              <a:xfrm>
                <a:off x="5494" y="3275"/>
                <a:ext cx="158" cy="38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153" extrusionOk="0">
                    <a:moveTo>
                      <a:pt x="474" y="240"/>
                    </a:moveTo>
                    <a:lnTo>
                      <a:pt x="81" y="87"/>
                    </a:lnTo>
                    <a:lnTo>
                      <a:pt x="85" y="1128"/>
                    </a:lnTo>
                    <a:lnTo>
                      <a:pt x="3" y="1153"/>
                    </a:lnTo>
                    <a:lnTo>
                      <a:pt x="0" y="0"/>
                    </a:lnTo>
                    <a:lnTo>
                      <a:pt x="474" y="213"/>
                    </a:lnTo>
                    <a:lnTo>
                      <a:pt x="474" y="240"/>
                    </a:lnTo>
                    <a:lnTo>
                      <a:pt x="474" y="240"/>
                    </a:lnTo>
                    <a:close/>
                  </a:path>
                </a:pathLst>
              </a:custGeom>
              <a:solidFill>
                <a:srgbClr val="00009E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43"/>
              <p:cNvSpPr/>
              <p:nvPr/>
            </p:nvSpPr>
            <p:spPr>
              <a:xfrm>
                <a:off x="5483" y="3261"/>
                <a:ext cx="169" cy="40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208" extrusionOk="0">
                    <a:moveTo>
                      <a:pt x="6" y="1208"/>
                    </a:moveTo>
                    <a:lnTo>
                      <a:pt x="57" y="1194"/>
                    </a:lnTo>
                    <a:lnTo>
                      <a:pt x="58" y="81"/>
                    </a:lnTo>
                    <a:lnTo>
                      <a:pt x="508" y="265"/>
                    </a:lnTo>
                    <a:lnTo>
                      <a:pt x="508" y="222"/>
                    </a:lnTo>
                    <a:lnTo>
                      <a:pt x="0" y="0"/>
                    </a:lnTo>
                    <a:lnTo>
                      <a:pt x="6" y="1208"/>
                    </a:lnTo>
                    <a:lnTo>
                      <a:pt x="6" y="1208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43"/>
              <p:cNvSpPr/>
              <p:nvPr/>
            </p:nvSpPr>
            <p:spPr>
              <a:xfrm>
                <a:off x="5377" y="3251"/>
                <a:ext cx="101" cy="342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026" extrusionOk="0">
                    <a:moveTo>
                      <a:pt x="0" y="60"/>
                    </a:moveTo>
                    <a:lnTo>
                      <a:pt x="298" y="0"/>
                    </a:lnTo>
                    <a:lnTo>
                      <a:pt x="303" y="1026"/>
                    </a:lnTo>
                    <a:lnTo>
                      <a:pt x="54" y="967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0C7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43"/>
              <p:cNvSpPr/>
              <p:nvPr/>
            </p:nvSpPr>
            <p:spPr>
              <a:xfrm>
                <a:off x="5318" y="3265"/>
                <a:ext cx="160" cy="34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041" extrusionOk="0">
                    <a:moveTo>
                      <a:pt x="11" y="52"/>
                    </a:moveTo>
                    <a:lnTo>
                      <a:pt x="277" y="0"/>
                    </a:lnTo>
                    <a:lnTo>
                      <a:pt x="277" y="908"/>
                    </a:lnTo>
                    <a:lnTo>
                      <a:pt x="482" y="961"/>
                    </a:lnTo>
                    <a:lnTo>
                      <a:pt x="481" y="1041"/>
                    </a:lnTo>
                    <a:lnTo>
                      <a:pt x="0" y="919"/>
                    </a:lnTo>
                    <a:lnTo>
                      <a:pt x="11" y="5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9CB8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43"/>
              <p:cNvSpPr/>
              <p:nvPr/>
            </p:nvSpPr>
            <p:spPr>
              <a:xfrm>
                <a:off x="5244" y="3279"/>
                <a:ext cx="234" cy="34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47" extrusionOk="0">
                    <a:moveTo>
                      <a:pt x="13" y="54"/>
                    </a:moveTo>
                    <a:lnTo>
                      <a:pt x="275" y="0"/>
                    </a:lnTo>
                    <a:lnTo>
                      <a:pt x="275" y="867"/>
                    </a:lnTo>
                    <a:lnTo>
                      <a:pt x="701" y="970"/>
                    </a:lnTo>
                    <a:lnTo>
                      <a:pt x="701" y="1047"/>
                    </a:lnTo>
                    <a:lnTo>
                      <a:pt x="0" y="901"/>
                    </a:lnTo>
                    <a:lnTo>
                      <a:pt x="13" y="54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8AA1FF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43"/>
              <p:cNvSpPr/>
              <p:nvPr/>
            </p:nvSpPr>
            <p:spPr>
              <a:xfrm>
                <a:off x="5218" y="3295"/>
                <a:ext cx="262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79" extrusionOk="0">
                    <a:moveTo>
                      <a:pt x="0" y="22"/>
                    </a:moveTo>
                    <a:lnTo>
                      <a:pt x="113" y="0"/>
                    </a:lnTo>
                    <a:lnTo>
                      <a:pt x="110" y="835"/>
                    </a:lnTo>
                    <a:lnTo>
                      <a:pt x="785" y="998"/>
                    </a:lnTo>
                    <a:lnTo>
                      <a:pt x="781" y="1079"/>
                    </a:lnTo>
                    <a:lnTo>
                      <a:pt x="4" y="890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5E75FC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43"/>
              <p:cNvSpPr/>
              <p:nvPr/>
            </p:nvSpPr>
            <p:spPr>
              <a:xfrm>
                <a:off x="5210" y="3302"/>
                <a:ext cx="268" cy="36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093" extrusionOk="0">
                    <a:moveTo>
                      <a:pt x="0" y="6"/>
                    </a:moveTo>
                    <a:lnTo>
                      <a:pt x="0" y="896"/>
                    </a:lnTo>
                    <a:lnTo>
                      <a:pt x="806" y="1093"/>
                    </a:lnTo>
                    <a:lnTo>
                      <a:pt x="805" y="1042"/>
                    </a:lnTo>
                    <a:lnTo>
                      <a:pt x="41" y="859"/>
                    </a:lnTo>
                    <a:lnTo>
                      <a:pt x="41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17EB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43"/>
              <p:cNvSpPr/>
              <p:nvPr/>
            </p:nvSpPr>
            <p:spPr>
              <a:xfrm>
                <a:off x="5474" y="3251"/>
                <a:ext cx="178" cy="414"/>
              </a:xfrm>
              <a:custGeom>
                <a:avLst/>
                <a:gdLst/>
                <a:ahLst/>
                <a:cxnLst/>
                <a:rect l="l" t="t" r="r" b="b"/>
                <a:pathLst>
                  <a:path w="534" h="1243" extrusionOk="0">
                    <a:moveTo>
                      <a:pt x="0" y="1243"/>
                    </a:moveTo>
                    <a:lnTo>
                      <a:pt x="4" y="0"/>
                    </a:lnTo>
                    <a:lnTo>
                      <a:pt x="534" y="218"/>
                    </a:lnTo>
                    <a:lnTo>
                      <a:pt x="534" y="256"/>
                    </a:lnTo>
                    <a:lnTo>
                      <a:pt x="40" y="46"/>
                    </a:lnTo>
                    <a:lnTo>
                      <a:pt x="40" y="1230"/>
                    </a:lnTo>
                    <a:lnTo>
                      <a:pt x="0" y="1243"/>
                    </a:lnTo>
                    <a:lnTo>
                      <a:pt x="0" y="1243"/>
                    </a:lnTo>
                    <a:close/>
                  </a:path>
                </a:pathLst>
              </a:custGeom>
              <a:solidFill>
                <a:srgbClr val="000070"/>
              </a:solidFill>
              <a:ln>
                <a:noFill/>
              </a:ln>
              <a:effectLst>
                <a:outerShdw dist="45791" dir="2021404" algn="ctr" rotWithShape="0">
                  <a:srgbClr val="808080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639" name="Google Shape;1639;p43"/>
          <p:cNvCxnSpPr/>
          <p:nvPr/>
        </p:nvCxnSpPr>
        <p:spPr>
          <a:xfrm rot="10800000">
            <a:off x="6096005" y="4944394"/>
            <a:ext cx="279400" cy="259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40" name="Google Shape;1640;p43"/>
          <p:cNvGrpSpPr/>
          <p:nvPr/>
        </p:nvGrpSpPr>
        <p:grpSpPr>
          <a:xfrm>
            <a:off x="5105409" y="3021813"/>
            <a:ext cx="696913" cy="976927"/>
            <a:chOff x="4944" y="3552"/>
            <a:chExt cx="480" cy="624"/>
          </a:xfrm>
        </p:grpSpPr>
        <p:sp>
          <p:nvSpPr>
            <p:cNvPr id="1641" name="Google Shape;1641;p43"/>
            <p:cNvSpPr/>
            <p:nvPr/>
          </p:nvSpPr>
          <p:spPr>
            <a:xfrm>
              <a:off x="4944" y="3552"/>
              <a:ext cx="480" cy="624"/>
            </a:xfrm>
            <a:prstGeom prst="rect">
              <a:avLst/>
            </a:prstGeom>
            <a:gradFill>
              <a:gsLst>
                <a:gs pos="0">
                  <a:srgbClr val="FFF4F4"/>
                </a:gs>
                <a:gs pos="100000">
                  <a:srgbClr val="FFCCCC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45791" dir="2021404" algn="ctr" rotWithShape="0">
                <a:schemeClr val="lt2"/>
              </a:outerShdw>
            </a:effectLst>
          </p:spPr>
          <p:txBody>
            <a:bodyPr spcFirstLastPara="1" wrap="square" lIns="91425" tIns="45700" rIns="1495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Know-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</a:t>
              </a: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2" name="Google Shape;1642;p43"/>
            <p:cNvGrpSpPr/>
            <p:nvPr/>
          </p:nvGrpSpPr>
          <p:grpSpPr>
            <a:xfrm>
              <a:off x="5092" y="3587"/>
              <a:ext cx="184" cy="282"/>
              <a:chOff x="4707" y="2019"/>
              <a:chExt cx="631" cy="1149"/>
            </a:xfrm>
          </p:grpSpPr>
          <p:grpSp>
            <p:nvGrpSpPr>
              <p:cNvPr id="1643" name="Google Shape;1643;p43"/>
              <p:cNvGrpSpPr/>
              <p:nvPr/>
            </p:nvGrpSpPr>
            <p:grpSpPr>
              <a:xfrm>
                <a:off x="4879" y="2899"/>
                <a:ext cx="285" cy="269"/>
                <a:chOff x="4879" y="2899"/>
                <a:chExt cx="285" cy="269"/>
              </a:xfrm>
            </p:grpSpPr>
            <p:grpSp>
              <p:nvGrpSpPr>
                <p:cNvPr id="1644" name="Google Shape;1644;p43"/>
                <p:cNvGrpSpPr/>
                <p:nvPr/>
              </p:nvGrpSpPr>
              <p:grpSpPr>
                <a:xfrm>
                  <a:off x="4879" y="2899"/>
                  <a:ext cx="285" cy="269"/>
                  <a:chOff x="4879" y="2899"/>
                  <a:chExt cx="285" cy="269"/>
                </a:xfrm>
              </p:grpSpPr>
              <p:grpSp>
                <p:nvGrpSpPr>
                  <p:cNvPr id="1645" name="Google Shape;1645;p43"/>
                  <p:cNvGrpSpPr/>
                  <p:nvPr/>
                </p:nvGrpSpPr>
                <p:grpSpPr>
                  <a:xfrm>
                    <a:off x="4950" y="3106"/>
                    <a:ext cx="156" cy="62"/>
                    <a:chOff x="4950" y="3106"/>
                    <a:chExt cx="156" cy="62"/>
                  </a:xfrm>
                </p:grpSpPr>
                <p:sp>
                  <p:nvSpPr>
                    <p:cNvPr id="1646" name="Google Shape;1646;p43"/>
                    <p:cNvSpPr/>
                    <p:nvPr/>
                  </p:nvSpPr>
                  <p:spPr>
                    <a:xfrm>
                      <a:off x="4950" y="3106"/>
                      <a:ext cx="156" cy="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" h="186" extrusionOk="0">
                          <a:moveTo>
                            <a:pt x="0" y="0"/>
                          </a:moveTo>
                          <a:lnTo>
                            <a:pt x="95" y="148"/>
                          </a:lnTo>
                          <a:lnTo>
                            <a:pt x="103" y="156"/>
                          </a:lnTo>
                          <a:lnTo>
                            <a:pt x="114" y="163"/>
                          </a:lnTo>
                          <a:lnTo>
                            <a:pt x="128" y="168"/>
                          </a:lnTo>
                          <a:lnTo>
                            <a:pt x="144" y="175"/>
                          </a:lnTo>
                          <a:lnTo>
                            <a:pt x="163" y="179"/>
                          </a:lnTo>
                          <a:lnTo>
                            <a:pt x="177" y="180"/>
                          </a:lnTo>
                          <a:lnTo>
                            <a:pt x="193" y="182"/>
                          </a:lnTo>
                          <a:lnTo>
                            <a:pt x="209" y="184"/>
                          </a:lnTo>
                          <a:lnTo>
                            <a:pt x="228" y="186"/>
                          </a:lnTo>
                          <a:lnTo>
                            <a:pt x="242" y="186"/>
                          </a:lnTo>
                          <a:lnTo>
                            <a:pt x="261" y="184"/>
                          </a:lnTo>
                          <a:lnTo>
                            <a:pt x="277" y="182"/>
                          </a:lnTo>
                          <a:lnTo>
                            <a:pt x="295" y="180"/>
                          </a:lnTo>
                          <a:lnTo>
                            <a:pt x="311" y="179"/>
                          </a:lnTo>
                          <a:lnTo>
                            <a:pt x="327" y="174"/>
                          </a:lnTo>
                          <a:lnTo>
                            <a:pt x="343" y="170"/>
                          </a:lnTo>
                          <a:lnTo>
                            <a:pt x="357" y="163"/>
                          </a:lnTo>
                          <a:lnTo>
                            <a:pt x="368" y="155"/>
                          </a:lnTo>
                          <a:lnTo>
                            <a:pt x="373" y="150"/>
                          </a:lnTo>
                          <a:lnTo>
                            <a:pt x="380" y="143"/>
                          </a:lnTo>
                          <a:lnTo>
                            <a:pt x="46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47" name="Google Shape;1647;p43"/>
                    <p:cNvSpPr/>
                    <p:nvPr/>
                  </p:nvSpPr>
                  <p:spPr>
                    <a:xfrm>
                      <a:off x="4975" y="3106"/>
                      <a:ext cx="69" cy="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" h="186" extrusionOk="0">
                          <a:moveTo>
                            <a:pt x="0" y="0"/>
                          </a:moveTo>
                          <a:lnTo>
                            <a:pt x="57" y="168"/>
                          </a:lnTo>
                          <a:lnTo>
                            <a:pt x="70" y="175"/>
                          </a:lnTo>
                          <a:lnTo>
                            <a:pt x="89" y="179"/>
                          </a:lnTo>
                          <a:lnTo>
                            <a:pt x="103" y="180"/>
                          </a:lnTo>
                          <a:lnTo>
                            <a:pt x="119" y="182"/>
                          </a:lnTo>
                          <a:lnTo>
                            <a:pt x="135" y="184"/>
                          </a:lnTo>
                          <a:lnTo>
                            <a:pt x="154" y="186"/>
                          </a:lnTo>
                          <a:lnTo>
                            <a:pt x="168" y="186"/>
                          </a:lnTo>
                          <a:lnTo>
                            <a:pt x="187" y="184"/>
                          </a:lnTo>
                          <a:lnTo>
                            <a:pt x="20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648" name="Google Shape;1648;p43"/>
                  <p:cNvGrpSpPr/>
                  <p:nvPr/>
                </p:nvGrpSpPr>
                <p:grpSpPr>
                  <a:xfrm>
                    <a:off x="4879" y="2899"/>
                    <a:ext cx="285" cy="224"/>
                    <a:chOff x="4879" y="2899"/>
                    <a:chExt cx="285" cy="224"/>
                  </a:xfrm>
                </p:grpSpPr>
                <p:sp>
                  <p:nvSpPr>
                    <p:cNvPr id="1649" name="Google Shape;1649;p43"/>
                    <p:cNvSpPr/>
                    <p:nvPr/>
                  </p:nvSpPr>
                  <p:spPr>
                    <a:xfrm>
                      <a:off x="4879" y="2899"/>
                      <a:ext cx="285" cy="2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6" h="674" extrusionOk="0">
                          <a:moveTo>
                            <a:pt x="25" y="0"/>
                          </a:moveTo>
                          <a:lnTo>
                            <a:pt x="20" y="18"/>
                          </a:lnTo>
                          <a:lnTo>
                            <a:pt x="21" y="27"/>
                          </a:lnTo>
                          <a:lnTo>
                            <a:pt x="23" y="36"/>
                          </a:lnTo>
                          <a:lnTo>
                            <a:pt x="25" y="55"/>
                          </a:lnTo>
                          <a:lnTo>
                            <a:pt x="21" y="69"/>
                          </a:lnTo>
                          <a:lnTo>
                            <a:pt x="16" y="81"/>
                          </a:lnTo>
                          <a:lnTo>
                            <a:pt x="11" y="90"/>
                          </a:lnTo>
                          <a:lnTo>
                            <a:pt x="5" y="106"/>
                          </a:lnTo>
                          <a:lnTo>
                            <a:pt x="5" y="118"/>
                          </a:lnTo>
                          <a:lnTo>
                            <a:pt x="11" y="129"/>
                          </a:lnTo>
                          <a:lnTo>
                            <a:pt x="16" y="140"/>
                          </a:lnTo>
                          <a:lnTo>
                            <a:pt x="27" y="152"/>
                          </a:lnTo>
                          <a:lnTo>
                            <a:pt x="32" y="165"/>
                          </a:lnTo>
                          <a:lnTo>
                            <a:pt x="32" y="173"/>
                          </a:lnTo>
                          <a:lnTo>
                            <a:pt x="28" y="183"/>
                          </a:lnTo>
                          <a:lnTo>
                            <a:pt x="20" y="192"/>
                          </a:lnTo>
                          <a:lnTo>
                            <a:pt x="12" y="203"/>
                          </a:lnTo>
                          <a:lnTo>
                            <a:pt x="8" y="212"/>
                          </a:lnTo>
                          <a:lnTo>
                            <a:pt x="5" y="221"/>
                          </a:lnTo>
                          <a:lnTo>
                            <a:pt x="11" y="232"/>
                          </a:lnTo>
                          <a:lnTo>
                            <a:pt x="17" y="243"/>
                          </a:lnTo>
                          <a:lnTo>
                            <a:pt x="25" y="252"/>
                          </a:lnTo>
                          <a:lnTo>
                            <a:pt x="28" y="261"/>
                          </a:lnTo>
                          <a:lnTo>
                            <a:pt x="32" y="271"/>
                          </a:lnTo>
                          <a:lnTo>
                            <a:pt x="28" y="283"/>
                          </a:lnTo>
                          <a:lnTo>
                            <a:pt x="20" y="294"/>
                          </a:lnTo>
                          <a:lnTo>
                            <a:pt x="11" y="303"/>
                          </a:lnTo>
                          <a:lnTo>
                            <a:pt x="1" y="316"/>
                          </a:lnTo>
                          <a:lnTo>
                            <a:pt x="0" y="327"/>
                          </a:lnTo>
                          <a:lnTo>
                            <a:pt x="4" y="339"/>
                          </a:lnTo>
                          <a:lnTo>
                            <a:pt x="12" y="349"/>
                          </a:lnTo>
                          <a:lnTo>
                            <a:pt x="21" y="359"/>
                          </a:lnTo>
                          <a:lnTo>
                            <a:pt x="31" y="371"/>
                          </a:lnTo>
                          <a:lnTo>
                            <a:pt x="36" y="389"/>
                          </a:lnTo>
                          <a:lnTo>
                            <a:pt x="31" y="405"/>
                          </a:lnTo>
                          <a:lnTo>
                            <a:pt x="21" y="417"/>
                          </a:lnTo>
                          <a:lnTo>
                            <a:pt x="17" y="427"/>
                          </a:lnTo>
                          <a:lnTo>
                            <a:pt x="17" y="438"/>
                          </a:lnTo>
                          <a:lnTo>
                            <a:pt x="20" y="444"/>
                          </a:lnTo>
                          <a:lnTo>
                            <a:pt x="27" y="454"/>
                          </a:lnTo>
                          <a:lnTo>
                            <a:pt x="39" y="469"/>
                          </a:lnTo>
                          <a:lnTo>
                            <a:pt x="60" y="496"/>
                          </a:lnTo>
                          <a:lnTo>
                            <a:pt x="101" y="537"/>
                          </a:lnTo>
                          <a:lnTo>
                            <a:pt x="135" y="572"/>
                          </a:lnTo>
                          <a:lnTo>
                            <a:pt x="156" y="590"/>
                          </a:lnTo>
                          <a:lnTo>
                            <a:pt x="178" y="604"/>
                          </a:lnTo>
                          <a:lnTo>
                            <a:pt x="203" y="620"/>
                          </a:lnTo>
                          <a:lnTo>
                            <a:pt x="239" y="640"/>
                          </a:lnTo>
                          <a:lnTo>
                            <a:pt x="293" y="658"/>
                          </a:lnTo>
                          <a:lnTo>
                            <a:pt x="333" y="667"/>
                          </a:lnTo>
                          <a:lnTo>
                            <a:pt x="376" y="671"/>
                          </a:lnTo>
                          <a:lnTo>
                            <a:pt x="431" y="674"/>
                          </a:lnTo>
                          <a:lnTo>
                            <a:pt x="490" y="671"/>
                          </a:lnTo>
                          <a:lnTo>
                            <a:pt x="541" y="670"/>
                          </a:lnTo>
                          <a:lnTo>
                            <a:pt x="585" y="663"/>
                          </a:lnTo>
                          <a:lnTo>
                            <a:pt x="625" y="654"/>
                          </a:lnTo>
                          <a:lnTo>
                            <a:pt x="653" y="643"/>
                          </a:lnTo>
                          <a:lnTo>
                            <a:pt x="677" y="631"/>
                          </a:lnTo>
                          <a:lnTo>
                            <a:pt x="697" y="619"/>
                          </a:lnTo>
                          <a:lnTo>
                            <a:pt x="713" y="608"/>
                          </a:lnTo>
                          <a:lnTo>
                            <a:pt x="729" y="590"/>
                          </a:lnTo>
                          <a:lnTo>
                            <a:pt x="780" y="521"/>
                          </a:lnTo>
                          <a:lnTo>
                            <a:pt x="819" y="462"/>
                          </a:lnTo>
                          <a:lnTo>
                            <a:pt x="834" y="433"/>
                          </a:lnTo>
                          <a:lnTo>
                            <a:pt x="838" y="421"/>
                          </a:lnTo>
                          <a:lnTo>
                            <a:pt x="839" y="411"/>
                          </a:lnTo>
                          <a:lnTo>
                            <a:pt x="839" y="401"/>
                          </a:lnTo>
                          <a:lnTo>
                            <a:pt x="831" y="389"/>
                          </a:lnTo>
                          <a:lnTo>
                            <a:pt x="827" y="381"/>
                          </a:lnTo>
                          <a:lnTo>
                            <a:pt x="824" y="370"/>
                          </a:lnTo>
                          <a:lnTo>
                            <a:pt x="827" y="358"/>
                          </a:lnTo>
                          <a:lnTo>
                            <a:pt x="831" y="349"/>
                          </a:lnTo>
                          <a:lnTo>
                            <a:pt x="838" y="339"/>
                          </a:lnTo>
                          <a:lnTo>
                            <a:pt x="844" y="331"/>
                          </a:lnTo>
                          <a:lnTo>
                            <a:pt x="851" y="320"/>
                          </a:lnTo>
                          <a:lnTo>
                            <a:pt x="856" y="310"/>
                          </a:lnTo>
                          <a:lnTo>
                            <a:pt x="855" y="296"/>
                          </a:lnTo>
                          <a:lnTo>
                            <a:pt x="850" y="287"/>
                          </a:lnTo>
                          <a:lnTo>
                            <a:pt x="844" y="277"/>
                          </a:lnTo>
                          <a:lnTo>
                            <a:pt x="838" y="268"/>
                          </a:lnTo>
                          <a:lnTo>
                            <a:pt x="830" y="258"/>
                          </a:lnTo>
                          <a:lnTo>
                            <a:pt x="828" y="247"/>
                          </a:lnTo>
                          <a:lnTo>
                            <a:pt x="830" y="239"/>
                          </a:lnTo>
                          <a:lnTo>
                            <a:pt x="839" y="225"/>
                          </a:lnTo>
                          <a:lnTo>
                            <a:pt x="847" y="215"/>
                          </a:lnTo>
                          <a:lnTo>
                            <a:pt x="851" y="204"/>
                          </a:lnTo>
                          <a:lnTo>
                            <a:pt x="851" y="189"/>
                          </a:lnTo>
                          <a:lnTo>
                            <a:pt x="846" y="176"/>
                          </a:lnTo>
                          <a:lnTo>
                            <a:pt x="838" y="165"/>
                          </a:lnTo>
                          <a:lnTo>
                            <a:pt x="834" y="157"/>
                          </a:lnTo>
                          <a:lnTo>
                            <a:pt x="830" y="145"/>
                          </a:lnTo>
                          <a:lnTo>
                            <a:pt x="831" y="133"/>
                          </a:lnTo>
                          <a:lnTo>
                            <a:pt x="839" y="122"/>
                          </a:lnTo>
                          <a:lnTo>
                            <a:pt x="844" y="114"/>
                          </a:lnTo>
                          <a:lnTo>
                            <a:pt x="851" y="106"/>
                          </a:lnTo>
                          <a:lnTo>
                            <a:pt x="855" y="95"/>
                          </a:lnTo>
                          <a:lnTo>
                            <a:pt x="856" y="82"/>
                          </a:lnTo>
                          <a:lnTo>
                            <a:pt x="853" y="75"/>
                          </a:lnTo>
                          <a:lnTo>
                            <a:pt x="846" y="63"/>
                          </a:lnTo>
                          <a:lnTo>
                            <a:pt x="839" y="53"/>
                          </a:lnTo>
                          <a:lnTo>
                            <a:pt x="834" y="39"/>
                          </a:lnTo>
                          <a:lnTo>
                            <a:pt x="834" y="27"/>
                          </a:lnTo>
                          <a:lnTo>
                            <a:pt x="838" y="17"/>
                          </a:lnTo>
                          <a:lnTo>
                            <a:pt x="835" y="0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0" name="Google Shape;1650;p43"/>
                    <p:cNvSpPr/>
                    <p:nvPr/>
                  </p:nvSpPr>
                  <p:spPr>
                    <a:xfrm>
                      <a:off x="4881" y="2929"/>
                      <a:ext cx="35" cy="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" h="93" extrusionOk="0">
                          <a:moveTo>
                            <a:pt x="6" y="0"/>
                          </a:moveTo>
                          <a:lnTo>
                            <a:pt x="12" y="12"/>
                          </a:lnTo>
                          <a:lnTo>
                            <a:pt x="23" y="24"/>
                          </a:lnTo>
                          <a:lnTo>
                            <a:pt x="42" y="40"/>
                          </a:lnTo>
                          <a:lnTo>
                            <a:pt x="64" y="54"/>
                          </a:lnTo>
                          <a:lnTo>
                            <a:pt x="86" y="62"/>
                          </a:lnTo>
                          <a:lnTo>
                            <a:pt x="107" y="67"/>
                          </a:lnTo>
                          <a:lnTo>
                            <a:pt x="98" y="83"/>
                          </a:lnTo>
                          <a:lnTo>
                            <a:pt x="71" y="80"/>
                          </a:lnTo>
                          <a:lnTo>
                            <a:pt x="42" y="82"/>
                          </a:lnTo>
                          <a:lnTo>
                            <a:pt x="23" y="93"/>
                          </a:lnTo>
                          <a:lnTo>
                            <a:pt x="27" y="83"/>
                          </a:lnTo>
                          <a:lnTo>
                            <a:pt x="26" y="74"/>
                          </a:lnTo>
                          <a:lnTo>
                            <a:pt x="20" y="59"/>
                          </a:lnTo>
                          <a:lnTo>
                            <a:pt x="11" y="46"/>
                          </a:lnTo>
                          <a:lnTo>
                            <a:pt x="3" y="32"/>
                          </a:lnTo>
                          <a:lnTo>
                            <a:pt x="0" y="16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1" name="Google Shape;1651;p43"/>
                    <p:cNvSpPr/>
                    <p:nvPr/>
                  </p:nvSpPr>
                  <p:spPr>
                    <a:xfrm>
                      <a:off x="4882" y="2967"/>
                      <a:ext cx="46" cy="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9" h="79" extrusionOk="0">
                          <a:moveTo>
                            <a:pt x="0" y="10"/>
                          </a:moveTo>
                          <a:lnTo>
                            <a:pt x="3" y="0"/>
                          </a:lnTo>
                          <a:lnTo>
                            <a:pt x="8" y="10"/>
                          </a:lnTo>
                          <a:lnTo>
                            <a:pt x="19" y="15"/>
                          </a:lnTo>
                          <a:lnTo>
                            <a:pt x="39" y="24"/>
                          </a:lnTo>
                          <a:lnTo>
                            <a:pt x="60" y="30"/>
                          </a:lnTo>
                          <a:lnTo>
                            <a:pt x="91" y="36"/>
                          </a:lnTo>
                          <a:lnTo>
                            <a:pt x="128" y="42"/>
                          </a:lnTo>
                          <a:lnTo>
                            <a:pt x="139" y="75"/>
                          </a:lnTo>
                          <a:lnTo>
                            <a:pt x="99" y="66"/>
                          </a:lnTo>
                          <a:lnTo>
                            <a:pt x="67" y="62"/>
                          </a:lnTo>
                          <a:lnTo>
                            <a:pt x="41" y="67"/>
                          </a:lnTo>
                          <a:lnTo>
                            <a:pt x="23" y="79"/>
                          </a:lnTo>
                          <a:lnTo>
                            <a:pt x="23" y="69"/>
                          </a:lnTo>
                          <a:lnTo>
                            <a:pt x="23" y="59"/>
                          </a:lnTo>
                          <a:lnTo>
                            <a:pt x="19" y="50"/>
                          </a:lnTo>
                          <a:lnTo>
                            <a:pt x="8" y="35"/>
                          </a:lnTo>
                          <a:lnTo>
                            <a:pt x="0" y="22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2" name="Google Shape;1652;p43"/>
                    <p:cNvSpPr/>
                    <p:nvPr/>
                  </p:nvSpPr>
                  <p:spPr>
                    <a:xfrm>
                      <a:off x="4879" y="3000"/>
                      <a:ext cx="55" cy="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" h="98" extrusionOk="0">
                          <a:moveTo>
                            <a:pt x="3" y="12"/>
                          </a:moveTo>
                          <a:lnTo>
                            <a:pt x="10" y="0"/>
                          </a:lnTo>
                          <a:lnTo>
                            <a:pt x="20" y="16"/>
                          </a:lnTo>
                          <a:lnTo>
                            <a:pt x="31" y="23"/>
                          </a:lnTo>
                          <a:lnTo>
                            <a:pt x="43" y="32"/>
                          </a:lnTo>
                          <a:lnTo>
                            <a:pt x="65" y="39"/>
                          </a:lnTo>
                          <a:lnTo>
                            <a:pt x="91" y="46"/>
                          </a:lnTo>
                          <a:lnTo>
                            <a:pt x="119" y="55"/>
                          </a:lnTo>
                          <a:lnTo>
                            <a:pt x="157" y="67"/>
                          </a:lnTo>
                          <a:lnTo>
                            <a:pt x="164" y="98"/>
                          </a:lnTo>
                          <a:lnTo>
                            <a:pt x="125" y="82"/>
                          </a:lnTo>
                          <a:lnTo>
                            <a:pt x="97" y="71"/>
                          </a:lnTo>
                          <a:lnTo>
                            <a:pt x="74" y="67"/>
                          </a:lnTo>
                          <a:lnTo>
                            <a:pt x="56" y="67"/>
                          </a:lnTo>
                          <a:lnTo>
                            <a:pt x="46" y="75"/>
                          </a:lnTo>
                          <a:lnTo>
                            <a:pt x="35" y="86"/>
                          </a:lnTo>
                          <a:lnTo>
                            <a:pt x="32" y="74"/>
                          </a:lnTo>
                          <a:lnTo>
                            <a:pt x="20" y="55"/>
                          </a:lnTo>
                          <a:lnTo>
                            <a:pt x="10" y="43"/>
                          </a:lnTo>
                          <a:lnTo>
                            <a:pt x="0" y="29"/>
                          </a:lnTo>
                          <a:lnTo>
                            <a:pt x="3" y="12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3" name="Google Shape;1653;p43"/>
                    <p:cNvSpPr/>
                    <p:nvPr/>
                  </p:nvSpPr>
                  <p:spPr>
                    <a:xfrm>
                      <a:off x="4886" y="3036"/>
                      <a:ext cx="64" cy="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216" extrusionOk="0">
                          <a:moveTo>
                            <a:pt x="1" y="33"/>
                          </a:moveTo>
                          <a:lnTo>
                            <a:pt x="0" y="19"/>
                          </a:lnTo>
                          <a:lnTo>
                            <a:pt x="0" y="11"/>
                          </a:lnTo>
                          <a:lnTo>
                            <a:pt x="7" y="0"/>
                          </a:lnTo>
                          <a:lnTo>
                            <a:pt x="21" y="16"/>
                          </a:lnTo>
                          <a:lnTo>
                            <a:pt x="44" y="30"/>
                          </a:lnTo>
                          <a:lnTo>
                            <a:pt x="67" y="42"/>
                          </a:lnTo>
                          <a:lnTo>
                            <a:pt x="99" y="51"/>
                          </a:lnTo>
                          <a:lnTo>
                            <a:pt x="145" y="61"/>
                          </a:lnTo>
                          <a:lnTo>
                            <a:pt x="155" y="86"/>
                          </a:lnTo>
                          <a:lnTo>
                            <a:pt x="131" y="78"/>
                          </a:lnTo>
                          <a:lnTo>
                            <a:pt x="106" y="75"/>
                          </a:lnTo>
                          <a:lnTo>
                            <a:pt x="94" y="77"/>
                          </a:lnTo>
                          <a:lnTo>
                            <a:pt x="90" y="90"/>
                          </a:lnTo>
                          <a:lnTo>
                            <a:pt x="98" y="106"/>
                          </a:lnTo>
                          <a:lnTo>
                            <a:pt x="108" y="120"/>
                          </a:lnTo>
                          <a:lnTo>
                            <a:pt x="127" y="144"/>
                          </a:lnTo>
                          <a:lnTo>
                            <a:pt x="155" y="168"/>
                          </a:lnTo>
                          <a:lnTo>
                            <a:pt x="194" y="197"/>
                          </a:lnTo>
                          <a:lnTo>
                            <a:pt x="194" y="216"/>
                          </a:lnTo>
                          <a:lnTo>
                            <a:pt x="177" y="205"/>
                          </a:lnTo>
                          <a:lnTo>
                            <a:pt x="155" y="193"/>
                          </a:lnTo>
                          <a:lnTo>
                            <a:pt x="123" y="168"/>
                          </a:lnTo>
                          <a:lnTo>
                            <a:pt x="98" y="141"/>
                          </a:lnTo>
                          <a:lnTo>
                            <a:pt x="74" y="120"/>
                          </a:lnTo>
                          <a:lnTo>
                            <a:pt x="52" y="94"/>
                          </a:lnTo>
                          <a:lnTo>
                            <a:pt x="33" y="74"/>
                          </a:lnTo>
                          <a:lnTo>
                            <a:pt x="13" y="54"/>
                          </a:lnTo>
                          <a:lnTo>
                            <a:pt x="1" y="33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4" name="Google Shape;1654;p43"/>
                    <p:cNvSpPr/>
                    <p:nvPr/>
                  </p:nvSpPr>
                  <p:spPr>
                    <a:xfrm>
                      <a:off x="4887" y="2906"/>
                      <a:ext cx="27" cy="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" h="66" extrusionOk="0">
                          <a:moveTo>
                            <a:pt x="0" y="0"/>
                          </a:moveTo>
                          <a:lnTo>
                            <a:pt x="10" y="10"/>
                          </a:lnTo>
                          <a:lnTo>
                            <a:pt x="24" y="20"/>
                          </a:lnTo>
                          <a:lnTo>
                            <a:pt x="40" y="31"/>
                          </a:lnTo>
                          <a:lnTo>
                            <a:pt x="57" y="42"/>
                          </a:lnTo>
                          <a:lnTo>
                            <a:pt x="73" y="51"/>
                          </a:lnTo>
                          <a:lnTo>
                            <a:pt x="81" y="58"/>
                          </a:lnTo>
                          <a:lnTo>
                            <a:pt x="62" y="66"/>
                          </a:lnTo>
                          <a:lnTo>
                            <a:pt x="40" y="58"/>
                          </a:lnTo>
                          <a:lnTo>
                            <a:pt x="18" y="50"/>
                          </a:lnTo>
                          <a:lnTo>
                            <a:pt x="0" y="40"/>
                          </a:lnTo>
                          <a:lnTo>
                            <a:pt x="2" y="31"/>
                          </a:lnTo>
                          <a:lnTo>
                            <a:pt x="4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5" name="Google Shape;1655;p43"/>
                    <p:cNvSpPr/>
                    <p:nvPr/>
                  </p:nvSpPr>
                  <p:spPr>
                    <a:xfrm>
                      <a:off x="4935" y="2901"/>
                      <a:ext cx="229" cy="2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87" h="647" extrusionOk="0">
                          <a:moveTo>
                            <a:pt x="276" y="127"/>
                          </a:moveTo>
                          <a:lnTo>
                            <a:pt x="175" y="134"/>
                          </a:lnTo>
                          <a:lnTo>
                            <a:pt x="327" y="149"/>
                          </a:lnTo>
                          <a:lnTo>
                            <a:pt x="317" y="157"/>
                          </a:lnTo>
                          <a:lnTo>
                            <a:pt x="299" y="163"/>
                          </a:lnTo>
                          <a:lnTo>
                            <a:pt x="274" y="170"/>
                          </a:lnTo>
                          <a:lnTo>
                            <a:pt x="243" y="179"/>
                          </a:lnTo>
                          <a:lnTo>
                            <a:pt x="208" y="185"/>
                          </a:lnTo>
                          <a:lnTo>
                            <a:pt x="164" y="189"/>
                          </a:lnTo>
                          <a:lnTo>
                            <a:pt x="113" y="193"/>
                          </a:lnTo>
                          <a:lnTo>
                            <a:pt x="58" y="197"/>
                          </a:lnTo>
                          <a:lnTo>
                            <a:pt x="0" y="197"/>
                          </a:lnTo>
                          <a:lnTo>
                            <a:pt x="89" y="218"/>
                          </a:lnTo>
                          <a:lnTo>
                            <a:pt x="145" y="229"/>
                          </a:lnTo>
                          <a:lnTo>
                            <a:pt x="192" y="229"/>
                          </a:lnTo>
                          <a:lnTo>
                            <a:pt x="251" y="229"/>
                          </a:lnTo>
                          <a:lnTo>
                            <a:pt x="337" y="222"/>
                          </a:lnTo>
                          <a:lnTo>
                            <a:pt x="408" y="212"/>
                          </a:lnTo>
                          <a:lnTo>
                            <a:pt x="468" y="197"/>
                          </a:lnTo>
                          <a:lnTo>
                            <a:pt x="531" y="177"/>
                          </a:lnTo>
                          <a:lnTo>
                            <a:pt x="560" y="166"/>
                          </a:lnTo>
                          <a:lnTo>
                            <a:pt x="587" y="158"/>
                          </a:lnTo>
                          <a:lnTo>
                            <a:pt x="600" y="154"/>
                          </a:lnTo>
                          <a:lnTo>
                            <a:pt x="607" y="159"/>
                          </a:lnTo>
                          <a:lnTo>
                            <a:pt x="607" y="170"/>
                          </a:lnTo>
                          <a:lnTo>
                            <a:pt x="602" y="182"/>
                          </a:lnTo>
                          <a:lnTo>
                            <a:pt x="587" y="196"/>
                          </a:lnTo>
                          <a:lnTo>
                            <a:pt x="560" y="213"/>
                          </a:lnTo>
                          <a:lnTo>
                            <a:pt x="523" y="229"/>
                          </a:lnTo>
                          <a:lnTo>
                            <a:pt x="479" y="248"/>
                          </a:lnTo>
                          <a:lnTo>
                            <a:pt x="420" y="265"/>
                          </a:lnTo>
                          <a:lnTo>
                            <a:pt x="353" y="280"/>
                          </a:lnTo>
                          <a:lnTo>
                            <a:pt x="285" y="289"/>
                          </a:lnTo>
                          <a:lnTo>
                            <a:pt x="214" y="300"/>
                          </a:lnTo>
                          <a:lnTo>
                            <a:pt x="89" y="313"/>
                          </a:lnTo>
                          <a:lnTo>
                            <a:pt x="167" y="331"/>
                          </a:lnTo>
                          <a:lnTo>
                            <a:pt x="228" y="339"/>
                          </a:lnTo>
                          <a:lnTo>
                            <a:pt x="306" y="336"/>
                          </a:lnTo>
                          <a:lnTo>
                            <a:pt x="386" y="326"/>
                          </a:lnTo>
                          <a:lnTo>
                            <a:pt x="445" y="313"/>
                          </a:lnTo>
                          <a:lnTo>
                            <a:pt x="492" y="300"/>
                          </a:lnTo>
                          <a:lnTo>
                            <a:pt x="531" y="289"/>
                          </a:lnTo>
                          <a:lnTo>
                            <a:pt x="572" y="276"/>
                          </a:lnTo>
                          <a:lnTo>
                            <a:pt x="604" y="264"/>
                          </a:lnTo>
                          <a:lnTo>
                            <a:pt x="618" y="260"/>
                          </a:lnTo>
                          <a:lnTo>
                            <a:pt x="627" y="260"/>
                          </a:lnTo>
                          <a:lnTo>
                            <a:pt x="626" y="270"/>
                          </a:lnTo>
                          <a:lnTo>
                            <a:pt x="620" y="281"/>
                          </a:lnTo>
                          <a:lnTo>
                            <a:pt x="607" y="296"/>
                          </a:lnTo>
                          <a:lnTo>
                            <a:pt x="579" y="315"/>
                          </a:lnTo>
                          <a:lnTo>
                            <a:pt x="547" y="332"/>
                          </a:lnTo>
                          <a:lnTo>
                            <a:pt x="512" y="348"/>
                          </a:lnTo>
                          <a:lnTo>
                            <a:pt x="465" y="367"/>
                          </a:lnTo>
                          <a:lnTo>
                            <a:pt x="411" y="383"/>
                          </a:lnTo>
                          <a:lnTo>
                            <a:pt x="331" y="400"/>
                          </a:lnTo>
                          <a:lnTo>
                            <a:pt x="276" y="411"/>
                          </a:lnTo>
                          <a:lnTo>
                            <a:pt x="223" y="417"/>
                          </a:lnTo>
                          <a:lnTo>
                            <a:pt x="145" y="422"/>
                          </a:lnTo>
                          <a:lnTo>
                            <a:pt x="224" y="433"/>
                          </a:lnTo>
                          <a:lnTo>
                            <a:pt x="287" y="438"/>
                          </a:lnTo>
                          <a:lnTo>
                            <a:pt x="338" y="439"/>
                          </a:lnTo>
                          <a:lnTo>
                            <a:pt x="397" y="438"/>
                          </a:lnTo>
                          <a:lnTo>
                            <a:pt x="452" y="431"/>
                          </a:lnTo>
                          <a:lnTo>
                            <a:pt x="497" y="420"/>
                          </a:lnTo>
                          <a:lnTo>
                            <a:pt x="533" y="407"/>
                          </a:lnTo>
                          <a:lnTo>
                            <a:pt x="590" y="388"/>
                          </a:lnTo>
                          <a:lnTo>
                            <a:pt x="598" y="388"/>
                          </a:lnTo>
                          <a:lnTo>
                            <a:pt x="604" y="391"/>
                          </a:lnTo>
                          <a:lnTo>
                            <a:pt x="602" y="404"/>
                          </a:lnTo>
                          <a:lnTo>
                            <a:pt x="595" y="417"/>
                          </a:lnTo>
                          <a:lnTo>
                            <a:pt x="582" y="431"/>
                          </a:lnTo>
                          <a:lnTo>
                            <a:pt x="562" y="446"/>
                          </a:lnTo>
                          <a:lnTo>
                            <a:pt x="528" y="463"/>
                          </a:lnTo>
                          <a:lnTo>
                            <a:pt x="492" y="479"/>
                          </a:lnTo>
                          <a:lnTo>
                            <a:pt x="459" y="490"/>
                          </a:lnTo>
                          <a:lnTo>
                            <a:pt x="420" y="498"/>
                          </a:lnTo>
                          <a:lnTo>
                            <a:pt x="385" y="505"/>
                          </a:lnTo>
                          <a:lnTo>
                            <a:pt x="338" y="510"/>
                          </a:lnTo>
                          <a:lnTo>
                            <a:pt x="287" y="512"/>
                          </a:lnTo>
                          <a:lnTo>
                            <a:pt x="235" y="513"/>
                          </a:lnTo>
                          <a:lnTo>
                            <a:pt x="156" y="513"/>
                          </a:lnTo>
                          <a:lnTo>
                            <a:pt x="198" y="528"/>
                          </a:lnTo>
                          <a:lnTo>
                            <a:pt x="238" y="538"/>
                          </a:lnTo>
                          <a:lnTo>
                            <a:pt x="283" y="544"/>
                          </a:lnTo>
                          <a:lnTo>
                            <a:pt x="321" y="545"/>
                          </a:lnTo>
                          <a:lnTo>
                            <a:pt x="360" y="548"/>
                          </a:lnTo>
                          <a:lnTo>
                            <a:pt x="400" y="545"/>
                          </a:lnTo>
                          <a:lnTo>
                            <a:pt x="434" y="544"/>
                          </a:lnTo>
                          <a:lnTo>
                            <a:pt x="464" y="538"/>
                          </a:lnTo>
                          <a:lnTo>
                            <a:pt x="507" y="528"/>
                          </a:lnTo>
                          <a:lnTo>
                            <a:pt x="539" y="521"/>
                          </a:lnTo>
                          <a:lnTo>
                            <a:pt x="551" y="522"/>
                          </a:lnTo>
                          <a:lnTo>
                            <a:pt x="552" y="530"/>
                          </a:lnTo>
                          <a:lnTo>
                            <a:pt x="549" y="540"/>
                          </a:lnTo>
                          <a:lnTo>
                            <a:pt x="540" y="550"/>
                          </a:lnTo>
                          <a:lnTo>
                            <a:pt x="527" y="561"/>
                          </a:lnTo>
                          <a:lnTo>
                            <a:pt x="511" y="569"/>
                          </a:lnTo>
                          <a:lnTo>
                            <a:pt x="492" y="577"/>
                          </a:lnTo>
                          <a:lnTo>
                            <a:pt x="464" y="585"/>
                          </a:lnTo>
                          <a:lnTo>
                            <a:pt x="405" y="593"/>
                          </a:lnTo>
                          <a:lnTo>
                            <a:pt x="349" y="601"/>
                          </a:lnTo>
                          <a:lnTo>
                            <a:pt x="238" y="609"/>
                          </a:lnTo>
                          <a:lnTo>
                            <a:pt x="382" y="617"/>
                          </a:lnTo>
                          <a:lnTo>
                            <a:pt x="411" y="617"/>
                          </a:lnTo>
                          <a:lnTo>
                            <a:pt x="425" y="623"/>
                          </a:lnTo>
                          <a:lnTo>
                            <a:pt x="432" y="629"/>
                          </a:lnTo>
                          <a:lnTo>
                            <a:pt x="430" y="640"/>
                          </a:lnTo>
                          <a:lnTo>
                            <a:pt x="437" y="645"/>
                          </a:lnTo>
                          <a:lnTo>
                            <a:pt x="456" y="647"/>
                          </a:lnTo>
                          <a:lnTo>
                            <a:pt x="484" y="636"/>
                          </a:lnTo>
                          <a:lnTo>
                            <a:pt x="508" y="624"/>
                          </a:lnTo>
                          <a:lnTo>
                            <a:pt x="528" y="612"/>
                          </a:lnTo>
                          <a:lnTo>
                            <a:pt x="544" y="601"/>
                          </a:lnTo>
                          <a:lnTo>
                            <a:pt x="560" y="583"/>
                          </a:lnTo>
                          <a:lnTo>
                            <a:pt x="611" y="514"/>
                          </a:lnTo>
                          <a:lnTo>
                            <a:pt x="650" y="455"/>
                          </a:lnTo>
                          <a:lnTo>
                            <a:pt x="665" y="426"/>
                          </a:lnTo>
                          <a:lnTo>
                            <a:pt x="669" y="414"/>
                          </a:lnTo>
                          <a:lnTo>
                            <a:pt x="670" y="404"/>
                          </a:lnTo>
                          <a:lnTo>
                            <a:pt x="670" y="394"/>
                          </a:lnTo>
                          <a:lnTo>
                            <a:pt x="662" y="382"/>
                          </a:lnTo>
                          <a:lnTo>
                            <a:pt x="658" y="374"/>
                          </a:lnTo>
                          <a:lnTo>
                            <a:pt x="655" y="363"/>
                          </a:lnTo>
                          <a:lnTo>
                            <a:pt x="658" y="351"/>
                          </a:lnTo>
                          <a:lnTo>
                            <a:pt x="662" y="342"/>
                          </a:lnTo>
                          <a:lnTo>
                            <a:pt x="669" y="332"/>
                          </a:lnTo>
                          <a:lnTo>
                            <a:pt x="675" y="324"/>
                          </a:lnTo>
                          <a:lnTo>
                            <a:pt x="682" y="313"/>
                          </a:lnTo>
                          <a:lnTo>
                            <a:pt x="687" y="303"/>
                          </a:lnTo>
                          <a:lnTo>
                            <a:pt x="686" y="289"/>
                          </a:lnTo>
                          <a:lnTo>
                            <a:pt x="681" y="280"/>
                          </a:lnTo>
                          <a:lnTo>
                            <a:pt x="675" y="270"/>
                          </a:lnTo>
                          <a:lnTo>
                            <a:pt x="669" y="261"/>
                          </a:lnTo>
                          <a:lnTo>
                            <a:pt x="661" y="251"/>
                          </a:lnTo>
                          <a:lnTo>
                            <a:pt x="659" y="240"/>
                          </a:lnTo>
                          <a:lnTo>
                            <a:pt x="661" y="232"/>
                          </a:lnTo>
                          <a:lnTo>
                            <a:pt x="670" y="218"/>
                          </a:lnTo>
                          <a:lnTo>
                            <a:pt x="678" y="208"/>
                          </a:lnTo>
                          <a:lnTo>
                            <a:pt x="682" y="197"/>
                          </a:lnTo>
                          <a:lnTo>
                            <a:pt x="682" y="182"/>
                          </a:lnTo>
                          <a:lnTo>
                            <a:pt x="677" y="169"/>
                          </a:lnTo>
                          <a:lnTo>
                            <a:pt x="669" y="158"/>
                          </a:lnTo>
                          <a:lnTo>
                            <a:pt x="665" y="150"/>
                          </a:lnTo>
                          <a:lnTo>
                            <a:pt x="661" y="138"/>
                          </a:lnTo>
                          <a:lnTo>
                            <a:pt x="662" y="126"/>
                          </a:lnTo>
                          <a:lnTo>
                            <a:pt x="670" y="115"/>
                          </a:lnTo>
                          <a:lnTo>
                            <a:pt x="675" y="107"/>
                          </a:lnTo>
                          <a:lnTo>
                            <a:pt x="682" y="99"/>
                          </a:lnTo>
                          <a:lnTo>
                            <a:pt x="686" y="88"/>
                          </a:lnTo>
                          <a:lnTo>
                            <a:pt x="687" y="75"/>
                          </a:lnTo>
                          <a:lnTo>
                            <a:pt x="684" y="68"/>
                          </a:lnTo>
                          <a:lnTo>
                            <a:pt x="677" y="56"/>
                          </a:lnTo>
                          <a:lnTo>
                            <a:pt x="670" y="46"/>
                          </a:lnTo>
                          <a:lnTo>
                            <a:pt x="665" y="32"/>
                          </a:lnTo>
                          <a:lnTo>
                            <a:pt x="665" y="0"/>
                          </a:lnTo>
                          <a:lnTo>
                            <a:pt x="595" y="47"/>
                          </a:lnTo>
                          <a:lnTo>
                            <a:pt x="552" y="66"/>
                          </a:lnTo>
                          <a:lnTo>
                            <a:pt x="503" y="82"/>
                          </a:lnTo>
                          <a:lnTo>
                            <a:pt x="446" y="99"/>
                          </a:lnTo>
                          <a:lnTo>
                            <a:pt x="394" y="110"/>
                          </a:lnTo>
                          <a:lnTo>
                            <a:pt x="343" y="118"/>
                          </a:lnTo>
                          <a:lnTo>
                            <a:pt x="276" y="127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56" name="Google Shape;1656;p43"/>
                <p:cNvGrpSpPr/>
                <p:nvPr/>
              </p:nvGrpSpPr>
              <p:grpSpPr>
                <a:xfrm>
                  <a:off x="5069" y="2935"/>
                  <a:ext cx="68" cy="137"/>
                  <a:chOff x="5069" y="2935"/>
                  <a:chExt cx="68" cy="137"/>
                </a:xfrm>
              </p:grpSpPr>
              <p:sp>
                <p:nvSpPr>
                  <p:cNvPr id="1657" name="Google Shape;1657;p43"/>
                  <p:cNvSpPr/>
                  <p:nvPr/>
                </p:nvSpPr>
                <p:spPr>
                  <a:xfrm>
                    <a:off x="5082" y="2972"/>
                    <a:ext cx="53" cy="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" h="65" extrusionOk="0">
                        <a:moveTo>
                          <a:pt x="157" y="12"/>
                        </a:moveTo>
                        <a:lnTo>
                          <a:pt x="142" y="0"/>
                        </a:lnTo>
                        <a:lnTo>
                          <a:pt x="94" y="24"/>
                        </a:lnTo>
                        <a:lnTo>
                          <a:pt x="46" y="42"/>
                        </a:lnTo>
                        <a:lnTo>
                          <a:pt x="0" y="55"/>
                        </a:lnTo>
                        <a:lnTo>
                          <a:pt x="8" y="65"/>
                        </a:lnTo>
                        <a:lnTo>
                          <a:pt x="40" y="65"/>
                        </a:lnTo>
                        <a:lnTo>
                          <a:pt x="83" y="56"/>
                        </a:lnTo>
                        <a:lnTo>
                          <a:pt x="122" y="37"/>
                        </a:lnTo>
                        <a:lnTo>
                          <a:pt x="157" y="12"/>
                        </a:lnTo>
                        <a:close/>
                      </a:path>
                    </a:pathLst>
                  </a:custGeom>
                  <a:solidFill>
                    <a:srgbClr val="FFE0C0"/>
                  </a:solidFill>
                  <a:ln>
                    <a:noFill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8" name="Google Shape;1658;p43"/>
                  <p:cNvSpPr/>
                  <p:nvPr/>
                </p:nvSpPr>
                <p:spPr>
                  <a:xfrm>
                    <a:off x="5092" y="3006"/>
                    <a:ext cx="4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" h="74" extrusionOk="0">
                        <a:moveTo>
                          <a:pt x="137" y="15"/>
                        </a:moveTo>
                        <a:lnTo>
                          <a:pt x="130" y="0"/>
                        </a:lnTo>
                        <a:lnTo>
                          <a:pt x="83" y="32"/>
                        </a:lnTo>
                        <a:lnTo>
                          <a:pt x="47" y="48"/>
                        </a:lnTo>
                        <a:lnTo>
                          <a:pt x="0" y="63"/>
                        </a:lnTo>
                        <a:lnTo>
                          <a:pt x="10" y="74"/>
                        </a:lnTo>
                        <a:lnTo>
                          <a:pt x="39" y="74"/>
                        </a:lnTo>
                        <a:lnTo>
                          <a:pt x="70" y="66"/>
                        </a:lnTo>
                        <a:lnTo>
                          <a:pt x="105" y="43"/>
                        </a:lnTo>
                        <a:lnTo>
                          <a:pt x="137" y="15"/>
                        </a:lnTo>
                        <a:close/>
                      </a:path>
                    </a:pathLst>
                  </a:custGeom>
                  <a:solidFill>
                    <a:srgbClr val="FFE0C0"/>
                  </a:solidFill>
                  <a:ln>
                    <a:noFill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9" name="Google Shape;1659;p43"/>
                  <p:cNvSpPr/>
                  <p:nvPr/>
                </p:nvSpPr>
                <p:spPr>
                  <a:xfrm>
                    <a:off x="5089" y="3047"/>
                    <a:ext cx="46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" h="73" extrusionOk="0">
                        <a:moveTo>
                          <a:pt x="140" y="11"/>
                        </a:moveTo>
                        <a:lnTo>
                          <a:pt x="130" y="0"/>
                        </a:lnTo>
                        <a:lnTo>
                          <a:pt x="87" y="30"/>
                        </a:lnTo>
                        <a:lnTo>
                          <a:pt x="47" y="47"/>
                        </a:lnTo>
                        <a:lnTo>
                          <a:pt x="0" y="59"/>
                        </a:lnTo>
                        <a:lnTo>
                          <a:pt x="9" y="73"/>
                        </a:lnTo>
                        <a:lnTo>
                          <a:pt x="40" y="71"/>
                        </a:lnTo>
                        <a:lnTo>
                          <a:pt x="76" y="62"/>
                        </a:lnTo>
                        <a:lnTo>
                          <a:pt x="114" y="39"/>
                        </a:lnTo>
                        <a:lnTo>
                          <a:pt x="140" y="11"/>
                        </a:lnTo>
                        <a:close/>
                      </a:path>
                    </a:pathLst>
                  </a:custGeom>
                  <a:solidFill>
                    <a:srgbClr val="FFE0C0"/>
                  </a:solidFill>
                  <a:ln>
                    <a:noFill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0" name="Google Shape;1660;p43"/>
                  <p:cNvSpPr/>
                  <p:nvPr/>
                </p:nvSpPr>
                <p:spPr>
                  <a:xfrm>
                    <a:off x="5069" y="2935"/>
                    <a:ext cx="54" cy="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" h="64" extrusionOk="0">
                        <a:moveTo>
                          <a:pt x="160" y="13"/>
                        </a:moveTo>
                        <a:lnTo>
                          <a:pt x="144" y="0"/>
                        </a:lnTo>
                        <a:lnTo>
                          <a:pt x="90" y="25"/>
                        </a:lnTo>
                        <a:lnTo>
                          <a:pt x="46" y="40"/>
                        </a:lnTo>
                        <a:lnTo>
                          <a:pt x="0" y="52"/>
                        </a:lnTo>
                        <a:lnTo>
                          <a:pt x="9" y="64"/>
                        </a:lnTo>
                        <a:lnTo>
                          <a:pt x="39" y="63"/>
                        </a:lnTo>
                        <a:lnTo>
                          <a:pt x="77" y="55"/>
                        </a:lnTo>
                        <a:lnTo>
                          <a:pt x="118" y="39"/>
                        </a:lnTo>
                        <a:lnTo>
                          <a:pt x="160" y="13"/>
                        </a:lnTo>
                        <a:close/>
                      </a:path>
                    </a:pathLst>
                  </a:custGeom>
                  <a:solidFill>
                    <a:srgbClr val="FFE0C0"/>
                  </a:solidFill>
                  <a:ln>
                    <a:noFill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661" name="Google Shape;1661;p43"/>
              <p:cNvGrpSpPr/>
              <p:nvPr/>
            </p:nvGrpSpPr>
            <p:grpSpPr>
              <a:xfrm>
                <a:off x="4707" y="2019"/>
                <a:ext cx="631" cy="910"/>
                <a:chOff x="4707" y="2019"/>
                <a:chExt cx="631" cy="910"/>
              </a:xfrm>
            </p:grpSpPr>
            <p:sp>
              <p:nvSpPr>
                <p:cNvPr id="1662" name="Google Shape;1662;p43"/>
                <p:cNvSpPr/>
                <p:nvPr/>
              </p:nvSpPr>
              <p:spPr>
                <a:xfrm>
                  <a:off x="4707" y="2019"/>
                  <a:ext cx="631" cy="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2728" extrusionOk="0">
                      <a:moveTo>
                        <a:pt x="1326" y="2655"/>
                      </a:moveTo>
                      <a:lnTo>
                        <a:pt x="1342" y="2644"/>
                      </a:lnTo>
                      <a:lnTo>
                        <a:pt x="1354" y="2633"/>
                      </a:lnTo>
                      <a:lnTo>
                        <a:pt x="1361" y="2626"/>
                      </a:lnTo>
                      <a:lnTo>
                        <a:pt x="1366" y="2617"/>
                      </a:lnTo>
                      <a:lnTo>
                        <a:pt x="1371" y="2612"/>
                      </a:lnTo>
                      <a:lnTo>
                        <a:pt x="1373" y="2606"/>
                      </a:lnTo>
                      <a:lnTo>
                        <a:pt x="1377" y="2601"/>
                      </a:lnTo>
                      <a:lnTo>
                        <a:pt x="1378" y="2594"/>
                      </a:lnTo>
                      <a:lnTo>
                        <a:pt x="1381" y="2585"/>
                      </a:lnTo>
                      <a:lnTo>
                        <a:pt x="1382" y="2574"/>
                      </a:lnTo>
                      <a:lnTo>
                        <a:pt x="1391" y="2531"/>
                      </a:lnTo>
                      <a:lnTo>
                        <a:pt x="1446" y="2178"/>
                      </a:lnTo>
                      <a:lnTo>
                        <a:pt x="1455" y="2128"/>
                      </a:lnTo>
                      <a:lnTo>
                        <a:pt x="1464" y="2091"/>
                      </a:lnTo>
                      <a:lnTo>
                        <a:pt x="1477" y="2040"/>
                      </a:lnTo>
                      <a:lnTo>
                        <a:pt x="1497" y="1984"/>
                      </a:lnTo>
                      <a:lnTo>
                        <a:pt x="1517" y="1934"/>
                      </a:lnTo>
                      <a:lnTo>
                        <a:pt x="1535" y="1893"/>
                      </a:lnTo>
                      <a:lnTo>
                        <a:pt x="1551" y="1857"/>
                      </a:lnTo>
                      <a:lnTo>
                        <a:pt x="1567" y="1823"/>
                      </a:lnTo>
                      <a:lnTo>
                        <a:pt x="1599" y="1764"/>
                      </a:lnTo>
                      <a:lnTo>
                        <a:pt x="1630" y="1708"/>
                      </a:lnTo>
                      <a:lnTo>
                        <a:pt x="1661" y="1657"/>
                      </a:lnTo>
                      <a:lnTo>
                        <a:pt x="1686" y="1617"/>
                      </a:lnTo>
                      <a:lnTo>
                        <a:pt x="1730" y="1543"/>
                      </a:lnTo>
                      <a:lnTo>
                        <a:pt x="1760" y="1492"/>
                      </a:lnTo>
                      <a:lnTo>
                        <a:pt x="1785" y="1449"/>
                      </a:lnTo>
                      <a:lnTo>
                        <a:pt x="1806" y="1399"/>
                      </a:lnTo>
                      <a:lnTo>
                        <a:pt x="1829" y="1340"/>
                      </a:lnTo>
                      <a:lnTo>
                        <a:pt x="1845" y="1289"/>
                      </a:lnTo>
                      <a:lnTo>
                        <a:pt x="1859" y="1235"/>
                      </a:lnTo>
                      <a:lnTo>
                        <a:pt x="1869" y="1188"/>
                      </a:lnTo>
                      <a:lnTo>
                        <a:pt x="1880" y="1136"/>
                      </a:lnTo>
                      <a:lnTo>
                        <a:pt x="1888" y="1071"/>
                      </a:lnTo>
                      <a:lnTo>
                        <a:pt x="1891" y="996"/>
                      </a:lnTo>
                      <a:lnTo>
                        <a:pt x="1891" y="926"/>
                      </a:lnTo>
                      <a:lnTo>
                        <a:pt x="1885" y="871"/>
                      </a:lnTo>
                      <a:lnTo>
                        <a:pt x="1877" y="819"/>
                      </a:lnTo>
                      <a:lnTo>
                        <a:pt x="1868" y="772"/>
                      </a:lnTo>
                      <a:lnTo>
                        <a:pt x="1853" y="712"/>
                      </a:lnTo>
                      <a:lnTo>
                        <a:pt x="1836" y="650"/>
                      </a:lnTo>
                      <a:lnTo>
                        <a:pt x="1818" y="594"/>
                      </a:lnTo>
                      <a:lnTo>
                        <a:pt x="1796" y="542"/>
                      </a:lnTo>
                      <a:lnTo>
                        <a:pt x="1769" y="495"/>
                      </a:lnTo>
                      <a:lnTo>
                        <a:pt x="1733" y="436"/>
                      </a:lnTo>
                      <a:lnTo>
                        <a:pt x="1693" y="377"/>
                      </a:lnTo>
                      <a:lnTo>
                        <a:pt x="1654" y="332"/>
                      </a:lnTo>
                      <a:lnTo>
                        <a:pt x="1618" y="293"/>
                      </a:lnTo>
                      <a:lnTo>
                        <a:pt x="1577" y="254"/>
                      </a:lnTo>
                      <a:lnTo>
                        <a:pt x="1533" y="218"/>
                      </a:lnTo>
                      <a:lnTo>
                        <a:pt x="1490" y="183"/>
                      </a:lnTo>
                      <a:lnTo>
                        <a:pt x="1438" y="149"/>
                      </a:lnTo>
                      <a:lnTo>
                        <a:pt x="1378" y="112"/>
                      </a:lnTo>
                      <a:lnTo>
                        <a:pt x="1322" y="83"/>
                      </a:lnTo>
                      <a:lnTo>
                        <a:pt x="1256" y="56"/>
                      </a:lnTo>
                      <a:lnTo>
                        <a:pt x="1196" y="37"/>
                      </a:lnTo>
                      <a:lnTo>
                        <a:pt x="1147" y="24"/>
                      </a:lnTo>
                      <a:lnTo>
                        <a:pt x="1093" y="12"/>
                      </a:lnTo>
                      <a:lnTo>
                        <a:pt x="1044" y="5"/>
                      </a:lnTo>
                      <a:lnTo>
                        <a:pt x="987" y="0"/>
                      </a:lnTo>
                      <a:lnTo>
                        <a:pt x="934" y="0"/>
                      </a:lnTo>
                      <a:lnTo>
                        <a:pt x="876" y="0"/>
                      </a:lnTo>
                      <a:lnTo>
                        <a:pt x="829" y="5"/>
                      </a:lnTo>
                      <a:lnTo>
                        <a:pt x="773" y="17"/>
                      </a:lnTo>
                      <a:lnTo>
                        <a:pt x="732" y="26"/>
                      </a:lnTo>
                      <a:lnTo>
                        <a:pt x="680" y="40"/>
                      </a:lnTo>
                      <a:lnTo>
                        <a:pt x="633" y="55"/>
                      </a:lnTo>
                      <a:lnTo>
                        <a:pt x="590" y="72"/>
                      </a:lnTo>
                      <a:lnTo>
                        <a:pt x="548" y="91"/>
                      </a:lnTo>
                      <a:lnTo>
                        <a:pt x="507" y="113"/>
                      </a:lnTo>
                      <a:lnTo>
                        <a:pt x="469" y="135"/>
                      </a:lnTo>
                      <a:lnTo>
                        <a:pt x="427" y="163"/>
                      </a:lnTo>
                      <a:lnTo>
                        <a:pt x="382" y="195"/>
                      </a:lnTo>
                      <a:lnTo>
                        <a:pt x="341" y="226"/>
                      </a:lnTo>
                      <a:lnTo>
                        <a:pt x="305" y="259"/>
                      </a:lnTo>
                      <a:lnTo>
                        <a:pt x="265" y="296"/>
                      </a:lnTo>
                      <a:lnTo>
                        <a:pt x="226" y="337"/>
                      </a:lnTo>
                      <a:lnTo>
                        <a:pt x="192" y="376"/>
                      </a:lnTo>
                      <a:lnTo>
                        <a:pt x="164" y="413"/>
                      </a:lnTo>
                      <a:lnTo>
                        <a:pt x="131" y="464"/>
                      </a:lnTo>
                      <a:lnTo>
                        <a:pt x="99" y="519"/>
                      </a:lnTo>
                      <a:lnTo>
                        <a:pt x="70" y="582"/>
                      </a:lnTo>
                      <a:lnTo>
                        <a:pt x="49" y="642"/>
                      </a:lnTo>
                      <a:lnTo>
                        <a:pt x="32" y="705"/>
                      </a:lnTo>
                      <a:lnTo>
                        <a:pt x="16" y="767"/>
                      </a:lnTo>
                      <a:lnTo>
                        <a:pt x="6" y="824"/>
                      </a:lnTo>
                      <a:lnTo>
                        <a:pt x="0" y="882"/>
                      </a:lnTo>
                      <a:lnTo>
                        <a:pt x="0" y="937"/>
                      </a:lnTo>
                      <a:lnTo>
                        <a:pt x="0" y="986"/>
                      </a:lnTo>
                      <a:lnTo>
                        <a:pt x="0" y="1045"/>
                      </a:lnTo>
                      <a:lnTo>
                        <a:pt x="2" y="1097"/>
                      </a:lnTo>
                      <a:lnTo>
                        <a:pt x="12" y="1162"/>
                      </a:lnTo>
                      <a:lnTo>
                        <a:pt x="22" y="1219"/>
                      </a:lnTo>
                      <a:lnTo>
                        <a:pt x="37" y="1274"/>
                      </a:lnTo>
                      <a:lnTo>
                        <a:pt x="57" y="1338"/>
                      </a:lnTo>
                      <a:lnTo>
                        <a:pt x="81" y="1396"/>
                      </a:lnTo>
                      <a:lnTo>
                        <a:pt x="105" y="1446"/>
                      </a:lnTo>
                      <a:lnTo>
                        <a:pt x="134" y="1503"/>
                      </a:lnTo>
                      <a:lnTo>
                        <a:pt x="166" y="1557"/>
                      </a:lnTo>
                      <a:lnTo>
                        <a:pt x="194" y="1609"/>
                      </a:lnTo>
                      <a:lnTo>
                        <a:pt x="224" y="1660"/>
                      </a:lnTo>
                      <a:lnTo>
                        <a:pt x="254" y="1717"/>
                      </a:lnTo>
                      <a:lnTo>
                        <a:pt x="302" y="1798"/>
                      </a:lnTo>
                      <a:lnTo>
                        <a:pt x="346" y="1883"/>
                      </a:lnTo>
                      <a:lnTo>
                        <a:pt x="372" y="1926"/>
                      </a:lnTo>
                      <a:lnTo>
                        <a:pt x="385" y="1962"/>
                      </a:lnTo>
                      <a:lnTo>
                        <a:pt x="401" y="2006"/>
                      </a:lnTo>
                      <a:lnTo>
                        <a:pt x="416" y="2056"/>
                      </a:lnTo>
                      <a:lnTo>
                        <a:pt x="428" y="2100"/>
                      </a:lnTo>
                      <a:lnTo>
                        <a:pt x="439" y="2150"/>
                      </a:lnTo>
                      <a:lnTo>
                        <a:pt x="448" y="2219"/>
                      </a:lnTo>
                      <a:lnTo>
                        <a:pt x="460" y="2292"/>
                      </a:lnTo>
                      <a:lnTo>
                        <a:pt x="469" y="2351"/>
                      </a:lnTo>
                      <a:lnTo>
                        <a:pt x="478" y="2426"/>
                      </a:lnTo>
                      <a:lnTo>
                        <a:pt x="485" y="2479"/>
                      </a:lnTo>
                      <a:lnTo>
                        <a:pt x="492" y="2526"/>
                      </a:lnTo>
                      <a:lnTo>
                        <a:pt x="503" y="2573"/>
                      </a:lnTo>
                      <a:lnTo>
                        <a:pt x="507" y="2585"/>
                      </a:lnTo>
                      <a:lnTo>
                        <a:pt x="508" y="2596"/>
                      </a:lnTo>
                      <a:lnTo>
                        <a:pt x="510" y="2601"/>
                      </a:lnTo>
                      <a:lnTo>
                        <a:pt x="512" y="2606"/>
                      </a:lnTo>
                      <a:lnTo>
                        <a:pt x="516" y="2612"/>
                      </a:lnTo>
                      <a:lnTo>
                        <a:pt x="523" y="2621"/>
                      </a:lnTo>
                      <a:lnTo>
                        <a:pt x="531" y="2629"/>
                      </a:lnTo>
                      <a:lnTo>
                        <a:pt x="540" y="2638"/>
                      </a:lnTo>
                      <a:lnTo>
                        <a:pt x="554" y="2649"/>
                      </a:lnTo>
                      <a:lnTo>
                        <a:pt x="572" y="2658"/>
                      </a:lnTo>
                      <a:lnTo>
                        <a:pt x="595" y="2671"/>
                      </a:lnTo>
                      <a:lnTo>
                        <a:pt x="616" y="2680"/>
                      </a:lnTo>
                      <a:lnTo>
                        <a:pt x="638" y="2687"/>
                      </a:lnTo>
                      <a:lnTo>
                        <a:pt x="658" y="2692"/>
                      </a:lnTo>
                      <a:lnTo>
                        <a:pt x="677" y="2697"/>
                      </a:lnTo>
                      <a:lnTo>
                        <a:pt x="705" y="2704"/>
                      </a:lnTo>
                      <a:lnTo>
                        <a:pt x="728" y="2711"/>
                      </a:lnTo>
                      <a:lnTo>
                        <a:pt x="751" y="2713"/>
                      </a:lnTo>
                      <a:lnTo>
                        <a:pt x="776" y="2717"/>
                      </a:lnTo>
                      <a:lnTo>
                        <a:pt x="803" y="2720"/>
                      </a:lnTo>
                      <a:lnTo>
                        <a:pt x="827" y="2723"/>
                      </a:lnTo>
                      <a:lnTo>
                        <a:pt x="848" y="2724"/>
                      </a:lnTo>
                      <a:lnTo>
                        <a:pt x="875" y="2727"/>
                      </a:lnTo>
                      <a:lnTo>
                        <a:pt x="898" y="2728"/>
                      </a:lnTo>
                      <a:lnTo>
                        <a:pt x="922" y="2728"/>
                      </a:lnTo>
                      <a:lnTo>
                        <a:pt x="942" y="2728"/>
                      </a:lnTo>
                      <a:lnTo>
                        <a:pt x="966" y="2728"/>
                      </a:lnTo>
                      <a:lnTo>
                        <a:pt x="994" y="2728"/>
                      </a:lnTo>
                      <a:lnTo>
                        <a:pt x="1017" y="2727"/>
                      </a:lnTo>
                      <a:lnTo>
                        <a:pt x="1038" y="2727"/>
                      </a:lnTo>
                      <a:lnTo>
                        <a:pt x="1062" y="2723"/>
                      </a:lnTo>
                      <a:lnTo>
                        <a:pt x="1092" y="2720"/>
                      </a:lnTo>
                      <a:lnTo>
                        <a:pt x="1113" y="2717"/>
                      </a:lnTo>
                      <a:lnTo>
                        <a:pt x="1140" y="2713"/>
                      </a:lnTo>
                      <a:lnTo>
                        <a:pt x="1163" y="2708"/>
                      </a:lnTo>
                      <a:lnTo>
                        <a:pt x="1185" y="2704"/>
                      </a:lnTo>
                      <a:lnTo>
                        <a:pt x="1207" y="2699"/>
                      </a:lnTo>
                      <a:lnTo>
                        <a:pt x="1226" y="2693"/>
                      </a:lnTo>
                      <a:lnTo>
                        <a:pt x="1250" y="2687"/>
                      </a:lnTo>
                      <a:lnTo>
                        <a:pt x="1268" y="2680"/>
                      </a:lnTo>
                      <a:lnTo>
                        <a:pt x="1288" y="2672"/>
                      </a:lnTo>
                      <a:lnTo>
                        <a:pt x="1307" y="2664"/>
                      </a:lnTo>
                      <a:lnTo>
                        <a:pt x="1326" y="2655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45791" dir="2021404" algn="ctr" rotWithShape="0">
                    <a:srgbClr val="808080"/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63" name="Google Shape;1663;p43"/>
                <p:cNvGrpSpPr/>
                <p:nvPr/>
              </p:nvGrpSpPr>
              <p:grpSpPr>
                <a:xfrm>
                  <a:off x="4884" y="2111"/>
                  <a:ext cx="395" cy="807"/>
                  <a:chOff x="4884" y="2111"/>
                  <a:chExt cx="395" cy="807"/>
                </a:xfrm>
              </p:grpSpPr>
              <p:sp>
                <p:nvSpPr>
                  <p:cNvPr id="1664" name="Google Shape;1664;p43"/>
                  <p:cNvSpPr/>
                  <p:nvPr/>
                </p:nvSpPr>
                <p:spPr>
                  <a:xfrm>
                    <a:off x="4884" y="2826"/>
                    <a:ext cx="277" cy="92"/>
                  </a:xfrm>
                  <a:prstGeom prst="ellipse">
                    <a:avLst/>
                  </a:prstGeom>
                  <a:solidFill>
                    <a:srgbClr val="A0A0A0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5" name="Google Shape;1665;p43"/>
                  <p:cNvSpPr/>
                  <p:nvPr/>
                </p:nvSpPr>
                <p:spPr>
                  <a:xfrm>
                    <a:off x="5173" y="2111"/>
                    <a:ext cx="106" cy="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" h="406" extrusionOk="0">
                        <a:moveTo>
                          <a:pt x="0" y="0"/>
                        </a:moveTo>
                        <a:lnTo>
                          <a:pt x="84" y="43"/>
                        </a:lnTo>
                        <a:lnTo>
                          <a:pt x="161" y="91"/>
                        </a:lnTo>
                        <a:lnTo>
                          <a:pt x="219" y="139"/>
                        </a:lnTo>
                        <a:lnTo>
                          <a:pt x="258" y="191"/>
                        </a:lnTo>
                        <a:lnTo>
                          <a:pt x="285" y="244"/>
                        </a:lnTo>
                        <a:lnTo>
                          <a:pt x="304" y="289"/>
                        </a:lnTo>
                        <a:lnTo>
                          <a:pt x="317" y="336"/>
                        </a:lnTo>
                        <a:lnTo>
                          <a:pt x="205" y="406"/>
                        </a:lnTo>
                        <a:lnTo>
                          <a:pt x="194" y="340"/>
                        </a:lnTo>
                        <a:lnTo>
                          <a:pt x="177" y="269"/>
                        </a:lnTo>
                        <a:lnTo>
                          <a:pt x="150" y="197"/>
                        </a:lnTo>
                        <a:lnTo>
                          <a:pt x="116" y="135"/>
                        </a:lnTo>
                        <a:lnTo>
                          <a:pt x="68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666" name="Google Shape;1666;p43"/>
                  <p:cNvGrpSpPr/>
                  <p:nvPr/>
                </p:nvGrpSpPr>
                <p:grpSpPr>
                  <a:xfrm>
                    <a:off x="4935" y="2293"/>
                    <a:ext cx="175" cy="565"/>
                    <a:chOff x="4935" y="2293"/>
                    <a:chExt cx="175" cy="565"/>
                  </a:xfrm>
                </p:grpSpPr>
                <p:sp>
                  <p:nvSpPr>
                    <p:cNvPr id="1667" name="Google Shape;1667;p43"/>
                    <p:cNvSpPr/>
                    <p:nvPr/>
                  </p:nvSpPr>
                  <p:spPr>
                    <a:xfrm>
                      <a:off x="4968" y="2528"/>
                      <a:ext cx="107" cy="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988" extrusionOk="0">
                          <a:moveTo>
                            <a:pt x="0" y="75"/>
                          </a:moveTo>
                          <a:lnTo>
                            <a:pt x="6" y="237"/>
                          </a:lnTo>
                          <a:lnTo>
                            <a:pt x="22" y="257"/>
                          </a:lnTo>
                          <a:lnTo>
                            <a:pt x="16" y="915"/>
                          </a:lnTo>
                          <a:lnTo>
                            <a:pt x="38" y="988"/>
                          </a:lnTo>
                          <a:lnTo>
                            <a:pt x="92" y="988"/>
                          </a:lnTo>
                          <a:lnTo>
                            <a:pt x="137" y="952"/>
                          </a:lnTo>
                          <a:lnTo>
                            <a:pt x="188" y="952"/>
                          </a:lnTo>
                          <a:lnTo>
                            <a:pt x="230" y="988"/>
                          </a:lnTo>
                          <a:lnTo>
                            <a:pt x="288" y="988"/>
                          </a:lnTo>
                          <a:lnTo>
                            <a:pt x="307" y="915"/>
                          </a:lnTo>
                          <a:lnTo>
                            <a:pt x="297" y="257"/>
                          </a:lnTo>
                          <a:lnTo>
                            <a:pt x="312" y="237"/>
                          </a:lnTo>
                          <a:lnTo>
                            <a:pt x="323" y="75"/>
                          </a:lnTo>
                          <a:lnTo>
                            <a:pt x="252" y="16"/>
                          </a:lnTo>
                          <a:lnTo>
                            <a:pt x="217" y="16"/>
                          </a:lnTo>
                          <a:lnTo>
                            <a:pt x="197" y="0"/>
                          </a:lnTo>
                          <a:lnTo>
                            <a:pt x="115" y="0"/>
                          </a:lnTo>
                          <a:lnTo>
                            <a:pt x="98" y="16"/>
                          </a:lnTo>
                          <a:lnTo>
                            <a:pt x="67" y="16"/>
                          </a:lnTo>
                          <a:lnTo>
                            <a:pt x="0" y="7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68" name="Google Shape;1668;p43"/>
                    <p:cNvSpPr/>
                    <p:nvPr/>
                  </p:nvSpPr>
                  <p:spPr>
                    <a:xfrm>
                      <a:off x="5023" y="2539"/>
                      <a:ext cx="14" cy="22"/>
                    </a:xfrm>
                    <a:prstGeom prst="ellipse">
                      <a:avLst/>
                    </a:prstGeom>
                    <a:solidFill>
                      <a:srgbClr val="E0E0E0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>
                      <a:outerShdw dist="45791" dir="2021404" algn="ctr" rotWithShape="0">
                        <a:srgbClr val="808080"/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669" name="Google Shape;1669;p43"/>
                    <p:cNvGrpSpPr/>
                    <p:nvPr/>
                  </p:nvGrpSpPr>
                  <p:grpSpPr>
                    <a:xfrm>
                      <a:off x="4935" y="2293"/>
                      <a:ext cx="175" cy="259"/>
                      <a:chOff x="4935" y="2293"/>
                      <a:chExt cx="175" cy="259"/>
                    </a:xfrm>
                  </p:grpSpPr>
                  <p:sp>
                    <p:nvSpPr>
                      <p:cNvPr id="1670" name="Google Shape;1670;p43"/>
                      <p:cNvSpPr/>
                      <p:nvPr/>
                    </p:nvSpPr>
                    <p:spPr>
                      <a:xfrm>
                        <a:off x="4945" y="2293"/>
                        <a:ext cx="161" cy="88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29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71" name="Google Shape;1671;p43"/>
                      <p:cNvSpPr/>
                      <p:nvPr/>
                    </p:nvSpPr>
                    <p:spPr>
                      <a:xfrm>
                        <a:off x="4935" y="2333"/>
                        <a:ext cx="175" cy="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26" h="655" extrusionOk="0">
                            <a:moveTo>
                              <a:pt x="335" y="655"/>
                            </a:moveTo>
                            <a:lnTo>
                              <a:pt x="526" y="64"/>
                            </a:lnTo>
                            <a:lnTo>
                              <a:pt x="493" y="52"/>
                            </a:lnTo>
                            <a:lnTo>
                              <a:pt x="454" y="36"/>
                            </a:lnTo>
                            <a:lnTo>
                              <a:pt x="404" y="22"/>
                            </a:lnTo>
                            <a:lnTo>
                              <a:pt x="360" y="11"/>
                            </a:lnTo>
                            <a:lnTo>
                              <a:pt x="320" y="4"/>
                            </a:lnTo>
                            <a:lnTo>
                              <a:pt x="278" y="0"/>
                            </a:lnTo>
                            <a:lnTo>
                              <a:pt x="232" y="2"/>
                            </a:lnTo>
                            <a:lnTo>
                              <a:pt x="174" y="9"/>
                            </a:lnTo>
                            <a:lnTo>
                              <a:pt x="123" y="22"/>
                            </a:lnTo>
                            <a:lnTo>
                              <a:pt x="74" y="36"/>
                            </a:lnTo>
                            <a:lnTo>
                              <a:pt x="32" y="54"/>
                            </a:lnTo>
                            <a:lnTo>
                              <a:pt x="0" y="71"/>
                            </a:lnTo>
                            <a:lnTo>
                              <a:pt x="185" y="655"/>
                            </a:lnTo>
                          </a:path>
                        </a:pathLst>
                      </a:cu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292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672" name="Google Shape;1672;p43"/>
                    <p:cNvGrpSpPr/>
                    <p:nvPr/>
                  </p:nvGrpSpPr>
                  <p:grpSpPr>
                    <a:xfrm>
                      <a:off x="4990" y="2576"/>
                      <a:ext cx="61" cy="251"/>
                      <a:chOff x="4990" y="2576"/>
                      <a:chExt cx="61" cy="251"/>
                    </a:xfrm>
                  </p:grpSpPr>
                  <p:cxnSp>
                    <p:nvCxnSpPr>
                      <p:cNvPr id="1673" name="Google Shape;1673;p43"/>
                      <p:cNvCxnSpPr/>
                      <p:nvPr/>
                    </p:nvCxnSpPr>
                    <p:spPr>
                      <a:xfrm>
                        <a:off x="5000" y="2582"/>
                        <a:ext cx="1" cy="245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cxnSp>
                  <p:cxnSp>
                    <p:nvCxnSpPr>
                      <p:cNvPr id="1674" name="Google Shape;1674;p43"/>
                      <p:cNvCxnSpPr/>
                      <p:nvPr/>
                    </p:nvCxnSpPr>
                    <p:spPr>
                      <a:xfrm rot="10800000" flipH="1">
                        <a:off x="5040" y="2582"/>
                        <a:ext cx="1" cy="24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cxnSp>
                  <p:cxnSp>
                    <p:nvCxnSpPr>
                      <p:cNvPr id="1675" name="Google Shape;1675;p43"/>
                      <p:cNvCxnSpPr/>
                      <p:nvPr/>
                    </p:nvCxnSpPr>
                    <p:spPr>
                      <a:xfrm rot="10800000" flipH="1">
                        <a:off x="5050" y="2576"/>
                        <a:ext cx="1" cy="24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cxnSp>
                  <p:cxnSp>
                    <p:nvCxnSpPr>
                      <p:cNvPr id="1676" name="Google Shape;1676;p43"/>
                      <p:cNvCxnSpPr/>
                      <p:nvPr/>
                    </p:nvCxnSpPr>
                    <p:spPr>
                      <a:xfrm rot="10800000">
                        <a:off x="4990" y="2576"/>
                        <a:ext cx="1" cy="24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cxnSp>
                </p:grpSp>
              </p:grpSp>
              <p:sp>
                <p:nvSpPr>
                  <p:cNvPr id="1677" name="Google Shape;1677;p43"/>
                  <p:cNvSpPr/>
                  <p:nvPr/>
                </p:nvSpPr>
                <p:spPr>
                  <a:xfrm>
                    <a:off x="5010" y="2695"/>
                    <a:ext cx="171" cy="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" h="638" extrusionOk="0">
                        <a:moveTo>
                          <a:pt x="512" y="0"/>
                        </a:moveTo>
                        <a:lnTo>
                          <a:pt x="491" y="18"/>
                        </a:lnTo>
                        <a:lnTo>
                          <a:pt x="405" y="413"/>
                        </a:lnTo>
                        <a:lnTo>
                          <a:pt x="389" y="452"/>
                        </a:lnTo>
                        <a:lnTo>
                          <a:pt x="364" y="486"/>
                        </a:lnTo>
                        <a:lnTo>
                          <a:pt x="326" y="515"/>
                        </a:lnTo>
                        <a:lnTo>
                          <a:pt x="288" y="538"/>
                        </a:lnTo>
                        <a:lnTo>
                          <a:pt x="246" y="561"/>
                        </a:lnTo>
                        <a:lnTo>
                          <a:pt x="202" y="579"/>
                        </a:lnTo>
                        <a:lnTo>
                          <a:pt x="153" y="597"/>
                        </a:lnTo>
                        <a:lnTo>
                          <a:pt x="112" y="606"/>
                        </a:lnTo>
                        <a:lnTo>
                          <a:pt x="61" y="615"/>
                        </a:lnTo>
                        <a:lnTo>
                          <a:pt x="0" y="611"/>
                        </a:lnTo>
                        <a:lnTo>
                          <a:pt x="10" y="634"/>
                        </a:lnTo>
                        <a:lnTo>
                          <a:pt x="52" y="638"/>
                        </a:lnTo>
                        <a:lnTo>
                          <a:pt x="81" y="638"/>
                        </a:lnTo>
                        <a:lnTo>
                          <a:pt x="126" y="634"/>
                        </a:lnTo>
                        <a:lnTo>
                          <a:pt x="163" y="632"/>
                        </a:lnTo>
                        <a:lnTo>
                          <a:pt x="213" y="623"/>
                        </a:lnTo>
                        <a:lnTo>
                          <a:pt x="252" y="616"/>
                        </a:lnTo>
                        <a:lnTo>
                          <a:pt x="296" y="602"/>
                        </a:lnTo>
                        <a:lnTo>
                          <a:pt x="322" y="595"/>
                        </a:lnTo>
                        <a:lnTo>
                          <a:pt x="360" y="579"/>
                        </a:lnTo>
                        <a:lnTo>
                          <a:pt x="400" y="553"/>
                        </a:lnTo>
                        <a:lnTo>
                          <a:pt x="413" y="538"/>
                        </a:lnTo>
                        <a:lnTo>
                          <a:pt x="424" y="519"/>
                        </a:lnTo>
                        <a:lnTo>
                          <a:pt x="434" y="479"/>
                        </a:lnTo>
                        <a:lnTo>
                          <a:pt x="442" y="440"/>
                        </a:lnTo>
                        <a:lnTo>
                          <a:pt x="5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dist="45791" dir="2021404" algn="ctr" rotWithShape="0">
                      <a:srgbClr val="808080"/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678" name="Google Shape;1678;p43"/>
          <p:cNvGrpSpPr/>
          <p:nvPr/>
        </p:nvGrpSpPr>
        <p:grpSpPr>
          <a:xfrm>
            <a:off x="3886203" y="5195180"/>
            <a:ext cx="766763" cy="930565"/>
            <a:chOff x="1440" y="3642"/>
            <a:chExt cx="528" cy="576"/>
          </a:xfrm>
        </p:grpSpPr>
        <p:sp>
          <p:nvSpPr>
            <p:cNvPr id="1679" name="Google Shape;1679;p43"/>
            <p:cNvSpPr/>
            <p:nvPr/>
          </p:nvSpPr>
          <p:spPr>
            <a:xfrm>
              <a:off x="1440" y="3642"/>
              <a:ext cx="528" cy="576"/>
            </a:xfrm>
            <a:prstGeom prst="rect">
              <a:avLst/>
            </a:prstGeom>
            <a:gradFill>
              <a:gsLst>
                <a:gs pos="0">
                  <a:srgbClr val="F4FFF4"/>
                </a:gs>
                <a:gs pos="100000">
                  <a:srgbClr val="CCFFCC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45791" dir="2021404" algn="ctr" rotWithShape="0">
                <a:schemeClr val="lt2"/>
              </a:outerShdw>
            </a:effectLst>
          </p:spPr>
          <p:txBody>
            <a:bodyPr spcFirstLastPara="1" wrap="square" lIns="91425" tIns="45700" rIns="1495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Regras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Políticas</a:t>
              </a:r>
              <a:endParaRPr/>
            </a:p>
          </p:txBody>
        </p:sp>
        <p:grpSp>
          <p:nvGrpSpPr>
            <p:cNvPr id="1680" name="Google Shape;1680;p43"/>
            <p:cNvGrpSpPr/>
            <p:nvPr/>
          </p:nvGrpSpPr>
          <p:grpSpPr>
            <a:xfrm>
              <a:off x="1562" y="3773"/>
              <a:ext cx="367" cy="192"/>
              <a:chOff x="1007" y="3594"/>
              <a:chExt cx="723" cy="390"/>
            </a:xfrm>
          </p:grpSpPr>
          <p:grpSp>
            <p:nvGrpSpPr>
              <p:cNvPr id="1681" name="Google Shape;1681;p43"/>
              <p:cNvGrpSpPr/>
              <p:nvPr/>
            </p:nvGrpSpPr>
            <p:grpSpPr>
              <a:xfrm>
                <a:off x="1007" y="3696"/>
                <a:ext cx="722" cy="288"/>
                <a:chOff x="1007" y="3696"/>
                <a:chExt cx="722" cy="288"/>
              </a:xfrm>
            </p:grpSpPr>
            <p:grpSp>
              <p:nvGrpSpPr>
                <p:cNvPr id="1682" name="Google Shape;1682;p43"/>
                <p:cNvGrpSpPr/>
                <p:nvPr/>
              </p:nvGrpSpPr>
              <p:grpSpPr>
                <a:xfrm>
                  <a:off x="1007" y="3696"/>
                  <a:ext cx="722" cy="287"/>
                  <a:chOff x="1007" y="3696"/>
                  <a:chExt cx="722" cy="287"/>
                </a:xfrm>
              </p:grpSpPr>
              <p:sp>
                <p:nvSpPr>
                  <p:cNvPr id="1683" name="Google Shape;1683;p43"/>
                  <p:cNvSpPr/>
                  <p:nvPr/>
                </p:nvSpPr>
                <p:spPr>
                  <a:xfrm>
                    <a:off x="1016" y="3696"/>
                    <a:ext cx="713" cy="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" h="1435" extrusionOk="0">
                        <a:moveTo>
                          <a:pt x="0" y="506"/>
                        </a:moveTo>
                        <a:lnTo>
                          <a:pt x="1553" y="0"/>
                        </a:lnTo>
                        <a:lnTo>
                          <a:pt x="1557" y="7"/>
                        </a:lnTo>
                        <a:lnTo>
                          <a:pt x="1590" y="21"/>
                        </a:lnTo>
                        <a:lnTo>
                          <a:pt x="1619" y="20"/>
                        </a:lnTo>
                        <a:lnTo>
                          <a:pt x="2854" y="384"/>
                        </a:lnTo>
                        <a:lnTo>
                          <a:pt x="2854" y="399"/>
                        </a:lnTo>
                        <a:lnTo>
                          <a:pt x="2781" y="431"/>
                        </a:lnTo>
                        <a:lnTo>
                          <a:pt x="2779" y="441"/>
                        </a:lnTo>
                        <a:lnTo>
                          <a:pt x="2774" y="467"/>
                        </a:lnTo>
                        <a:lnTo>
                          <a:pt x="2772" y="495"/>
                        </a:lnTo>
                        <a:lnTo>
                          <a:pt x="2766" y="527"/>
                        </a:lnTo>
                        <a:lnTo>
                          <a:pt x="2762" y="558"/>
                        </a:lnTo>
                        <a:lnTo>
                          <a:pt x="2761" y="580"/>
                        </a:lnTo>
                        <a:lnTo>
                          <a:pt x="2760" y="600"/>
                        </a:lnTo>
                        <a:lnTo>
                          <a:pt x="2758" y="618"/>
                        </a:lnTo>
                        <a:lnTo>
                          <a:pt x="2757" y="632"/>
                        </a:lnTo>
                        <a:lnTo>
                          <a:pt x="2757" y="644"/>
                        </a:lnTo>
                        <a:lnTo>
                          <a:pt x="2757" y="661"/>
                        </a:lnTo>
                        <a:lnTo>
                          <a:pt x="2757" y="678"/>
                        </a:lnTo>
                        <a:lnTo>
                          <a:pt x="2761" y="696"/>
                        </a:lnTo>
                        <a:lnTo>
                          <a:pt x="2840" y="717"/>
                        </a:lnTo>
                        <a:lnTo>
                          <a:pt x="2840" y="728"/>
                        </a:lnTo>
                        <a:lnTo>
                          <a:pt x="1320" y="1435"/>
                        </a:lnTo>
                        <a:lnTo>
                          <a:pt x="69" y="908"/>
                        </a:lnTo>
                        <a:lnTo>
                          <a:pt x="39" y="888"/>
                        </a:lnTo>
                        <a:lnTo>
                          <a:pt x="0" y="889"/>
                        </a:lnTo>
                        <a:lnTo>
                          <a:pt x="0" y="506"/>
                        </a:lnTo>
                        <a:close/>
                      </a:path>
                    </a:pathLst>
                  </a:cu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4" name="Google Shape;1684;p43"/>
                  <p:cNvSpPr/>
                  <p:nvPr/>
                </p:nvSpPr>
                <p:spPr>
                  <a:xfrm>
                    <a:off x="1007" y="3797"/>
                    <a:ext cx="19" cy="77"/>
                  </a:xfrm>
                  <a:prstGeom prst="ellipse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85" name="Google Shape;1685;p43"/>
                <p:cNvSpPr/>
                <p:nvPr/>
              </p:nvSpPr>
              <p:spPr>
                <a:xfrm>
                  <a:off x="1025" y="3769"/>
                  <a:ext cx="700" cy="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1058" extrusionOk="0">
                      <a:moveTo>
                        <a:pt x="0" y="521"/>
                      </a:moveTo>
                      <a:lnTo>
                        <a:pt x="43" y="485"/>
                      </a:lnTo>
                      <a:lnTo>
                        <a:pt x="1348" y="0"/>
                      </a:lnTo>
                      <a:lnTo>
                        <a:pt x="2801" y="355"/>
                      </a:lnTo>
                      <a:lnTo>
                        <a:pt x="1284" y="1058"/>
                      </a:lnTo>
                      <a:lnTo>
                        <a:pt x="0" y="52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86" name="Google Shape;1686;p43"/>
                <p:cNvGrpSpPr/>
                <p:nvPr/>
              </p:nvGrpSpPr>
              <p:grpSpPr>
                <a:xfrm>
                  <a:off x="1336" y="3781"/>
                  <a:ext cx="376" cy="193"/>
                  <a:chOff x="1336" y="3781"/>
                  <a:chExt cx="376" cy="193"/>
                </a:xfrm>
              </p:grpSpPr>
              <p:sp>
                <p:nvSpPr>
                  <p:cNvPr id="1687" name="Google Shape;1687;p43"/>
                  <p:cNvSpPr/>
                  <p:nvPr/>
                </p:nvSpPr>
                <p:spPr>
                  <a:xfrm>
                    <a:off x="1341" y="3781"/>
                    <a:ext cx="371" cy="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965" extrusionOk="0">
                        <a:moveTo>
                          <a:pt x="0" y="641"/>
                        </a:moveTo>
                        <a:lnTo>
                          <a:pt x="15" y="965"/>
                        </a:lnTo>
                        <a:lnTo>
                          <a:pt x="1460" y="289"/>
                        </a:lnTo>
                        <a:lnTo>
                          <a:pt x="1455" y="239"/>
                        </a:lnTo>
                        <a:lnTo>
                          <a:pt x="1456" y="210"/>
                        </a:lnTo>
                        <a:lnTo>
                          <a:pt x="1458" y="178"/>
                        </a:lnTo>
                        <a:lnTo>
                          <a:pt x="1459" y="151"/>
                        </a:lnTo>
                        <a:lnTo>
                          <a:pt x="1463" y="113"/>
                        </a:lnTo>
                        <a:lnTo>
                          <a:pt x="1467" y="79"/>
                        </a:lnTo>
                        <a:lnTo>
                          <a:pt x="1471" y="54"/>
                        </a:lnTo>
                        <a:lnTo>
                          <a:pt x="1476" y="20"/>
                        </a:lnTo>
                        <a:lnTo>
                          <a:pt x="1483" y="0"/>
                        </a:lnTo>
                        <a:lnTo>
                          <a:pt x="0" y="641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8" name="Google Shape;1688;p43"/>
                  <p:cNvSpPr/>
                  <p:nvPr/>
                </p:nvSpPr>
                <p:spPr>
                  <a:xfrm>
                    <a:off x="1336" y="3909"/>
                    <a:ext cx="13" cy="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39732" fill="none" extrusionOk="0">
                        <a:moveTo>
                          <a:pt x="14812" y="39732"/>
                        </a:moveTo>
                        <a:cubicBezTo>
                          <a:pt x="5970" y="36805"/>
                          <a:pt x="0" y="28540"/>
                          <a:pt x="0" y="19226"/>
                        </a:cubicBezTo>
                        <a:cubicBezTo>
                          <a:pt x="-1" y="11118"/>
                          <a:pt x="4539" y="3694"/>
                          <a:pt x="11755" y="-1"/>
                        </a:cubicBezTo>
                      </a:path>
                      <a:path w="21600" h="39732" extrusionOk="0">
                        <a:moveTo>
                          <a:pt x="14812" y="39732"/>
                        </a:moveTo>
                        <a:cubicBezTo>
                          <a:pt x="5970" y="36805"/>
                          <a:pt x="0" y="28540"/>
                          <a:pt x="0" y="19226"/>
                        </a:cubicBezTo>
                        <a:cubicBezTo>
                          <a:pt x="-1" y="11118"/>
                          <a:pt x="4539" y="3694"/>
                          <a:pt x="11755" y="-1"/>
                        </a:cubicBezTo>
                        <a:lnTo>
                          <a:pt x="21600" y="19226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89" name="Google Shape;1689;p43"/>
                <p:cNvSpPr/>
                <p:nvPr/>
              </p:nvSpPr>
              <p:spPr>
                <a:xfrm>
                  <a:off x="1339" y="3781"/>
                  <a:ext cx="372" cy="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869" extrusionOk="0">
                      <a:moveTo>
                        <a:pt x="9" y="638"/>
                      </a:moveTo>
                      <a:lnTo>
                        <a:pt x="0" y="671"/>
                      </a:lnTo>
                      <a:lnTo>
                        <a:pt x="61" y="711"/>
                      </a:lnTo>
                      <a:lnTo>
                        <a:pt x="34" y="729"/>
                      </a:lnTo>
                      <a:lnTo>
                        <a:pt x="69" y="716"/>
                      </a:lnTo>
                      <a:lnTo>
                        <a:pt x="133" y="756"/>
                      </a:lnTo>
                      <a:lnTo>
                        <a:pt x="31" y="800"/>
                      </a:lnTo>
                      <a:lnTo>
                        <a:pt x="141" y="765"/>
                      </a:lnTo>
                      <a:lnTo>
                        <a:pt x="221" y="819"/>
                      </a:lnTo>
                      <a:lnTo>
                        <a:pt x="244" y="832"/>
                      </a:lnTo>
                      <a:lnTo>
                        <a:pt x="172" y="869"/>
                      </a:lnTo>
                      <a:lnTo>
                        <a:pt x="252" y="838"/>
                      </a:lnTo>
                      <a:lnTo>
                        <a:pt x="270" y="850"/>
                      </a:lnTo>
                      <a:lnTo>
                        <a:pt x="1473" y="291"/>
                      </a:lnTo>
                      <a:lnTo>
                        <a:pt x="1468" y="285"/>
                      </a:lnTo>
                      <a:lnTo>
                        <a:pt x="1462" y="264"/>
                      </a:lnTo>
                      <a:lnTo>
                        <a:pt x="1461" y="242"/>
                      </a:lnTo>
                      <a:lnTo>
                        <a:pt x="1462" y="208"/>
                      </a:lnTo>
                      <a:lnTo>
                        <a:pt x="1468" y="123"/>
                      </a:lnTo>
                      <a:lnTo>
                        <a:pt x="1472" y="89"/>
                      </a:lnTo>
                      <a:lnTo>
                        <a:pt x="1477" y="55"/>
                      </a:lnTo>
                      <a:lnTo>
                        <a:pt x="1482" y="22"/>
                      </a:lnTo>
                      <a:lnTo>
                        <a:pt x="1487" y="0"/>
                      </a:lnTo>
                      <a:lnTo>
                        <a:pt x="9" y="638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43"/>
                <p:cNvSpPr/>
                <p:nvPr/>
              </p:nvSpPr>
              <p:spPr>
                <a:xfrm>
                  <a:off x="1014" y="3801"/>
                  <a:ext cx="331" cy="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" h="868" extrusionOk="0">
                      <a:moveTo>
                        <a:pt x="21" y="0"/>
                      </a:moveTo>
                      <a:lnTo>
                        <a:pt x="49" y="23"/>
                      </a:lnTo>
                      <a:lnTo>
                        <a:pt x="68" y="25"/>
                      </a:lnTo>
                      <a:lnTo>
                        <a:pt x="1313" y="542"/>
                      </a:lnTo>
                      <a:lnTo>
                        <a:pt x="1304" y="576"/>
                      </a:lnTo>
                      <a:lnTo>
                        <a:pt x="1298" y="619"/>
                      </a:lnTo>
                      <a:lnTo>
                        <a:pt x="1294" y="688"/>
                      </a:lnTo>
                      <a:lnTo>
                        <a:pt x="1297" y="749"/>
                      </a:lnTo>
                      <a:lnTo>
                        <a:pt x="1306" y="805"/>
                      </a:lnTo>
                      <a:lnTo>
                        <a:pt x="1319" y="854"/>
                      </a:lnTo>
                      <a:lnTo>
                        <a:pt x="1326" y="868"/>
                      </a:lnTo>
                      <a:lnTo>
                        <a:pt x="722" y="619"/>
                      </a:lnTo>
                      <a:lnTo>
                        <a:pt x="90" y="356"/>
                      </a:lnTo>
                      <a:lnTo>
                        <a:pt x="66" y="345"/>
                      </a:lnTo>
                      <a:lnTo>
                        <a:pt x="33" y="348"/>
                      </a:lnTo>
                      <a:lnTo>
                        <a:pt x="26" y="338"/>
                      </a:lnTo>
                      <a:lnTo>
                        <a:pt x="21" y="325"/>
                      </a:lnTo>
                      <a:lnTo>
                        <a:pt x="17" y="312"/>
                      </a:lnTo>
                      <a:lnTo>
                        <a:pt x="13" y="294"/>
                      </a:lnTo>
                      <a:lnTo>
                        <a:pt x="11" y="283"/>
                      </a:lnTo>
                      <a:lnTo>
                        <a:pt x="8" y="265"/>
                      </a:lnTo>
                      <a:lnTo>
                        <a:pt x="5" y="247"/>
                      </a:lnTo>
                      <a:lnTo>
                        <a:pt x="4" y="225"/>
                      </a:lnTo>
                      <a:lnTo>
                        <a:pt x="3" y="209"/>
                      </a:lnTo>
                      <a:lnTo>
                        <a:pt x="2" y="187"/>
                      </a:lnTo>
                      <a:lnTo>
                        <a:pt x="0" y="172"/>
                      </a:lnTo>
                      <a:lnTo>
                        <a:pt x="0" y="157"/>
                      </a:lnTo>
                      <a:lnTo>
                        <a:pt x="0" y="137"/>
                      </a:lnTo>
                      <a:lnTo>
                        <a:pt x="0" y="121"/>
                      </a:lnTo>
                      <a:lnTo>
                        <a:pt x="2" y="107"/>
                      </a:lnTo>
                      <a:lnTo>
                        <a:pt x="3" y="90"/>
                      </a:lnTo>
                      <a:lnTo>
                        <a:pt x="4" y="76"/>
                      </a:lnTo>
                      <a:lnTo>
                        <a:pt x="7" y="57"/>
                      </a:lnTo>
                      <a:lnTo>
                        <a:pt x="9" y="44"/>
                      </a:lnTo>
                      <a:lnTo>
                        <a:pt x="13" y="28"/>
                      </a:lnTo>
                      <a:lnTo>
                        <a:pt x="17" y="13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91" name="Google Shape;1691;p43"/>
                <p:cNvGrpSpPr/>
                <p:nvPr/>
              </p:nvGrpSpPr>
              <p:grpSpPr>
                <a:xfrm>
                  <a:off x="1025" y="3805"/>
                  <a:ext cx="316" cy="161"/>
                  <a:chOff x="1025" y="3805"/>
                  <a:chExt cx="316" cy="161"/>
                </a:xfrm>
              </p:grpSpPr>
              <p:sp>
                <p:nvSpPr>
                  <p:cNvPr id="1692" name="Google Shape;1692;p43"/>
                  <p:cNvSpPr/>
                  <p:nvPr/>
                </p:nvSpPr>
                <p:spPr>
                  <a:xfrm>
                    <a:off x="1025" y="3805"/>
                    <a:ext cx="316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4" h="554" extrusionOk="0">
                        <a:moveTo>
                          <a:pt x="9" y="8"/>
                        </a:moveTo>
                        <a:lnTo>
                          <a:pt x="0" y="0"/>
                        </a:lnTo>
                        <a:lnTo>
                          <a:pt x="23" y="5"/>
                        </a:lnTo>
                        <a:lnTo>
                          <a:pt x="1264" y="520"/>
                        </a:lnTo>
                        <a:lnTo>
                          <a:pt x="1255" y="554"/>
                        </a:lnTo>
                        <a:lnTo>
                          <a:pt x="991" y="436"/>
                        </a:lnTo>
                        <a:lnTo>
                          <a:pt x="752" y="331"/>
                        </a:lnTo>
                        <a:lnTo>
                          <a:pt x="523" y="233"/>
                        </a:lnTo>
                        <a:lnTo>
                          <a:pt x="327" y="144"/>
                        </a:ln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3" name="Google Shape;1693;p43"/>
                  <p:cNvSpPr/>
                  <p:nvPr/>
                </p:nvSpPr>
                <p:spPr>
                  <a:xfrm>
                    <a:off x="1255" y="3893"/>
                    <a:ext cx="8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" h="133" extrusionOk="0">
                        <a:moveTo>
                          <a:pt x="0" y="0"/>
                        </a:moveTo>
                        <a:lnTo>
                          <a:pt x="150" y="56"/>
                        </a:lnTo>
                        <a:lnTo>
                          <a:pt x="193" y="72"/>
                        </a:lnTo>
                        <a:lnTo>
                          <a:pt x="237" y="93"/>
                        </a:lnTo>
                        <a:lnTo>
                          <a:pt x="329" y="133"/>
                        </a:lnTo>
                        <a:lnTo>
                          <a:pt x="213" y="86"/>
                        </a:lnTo>
                        <a:lnTo>
                          <a:pt x="133" y="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4" name="Google Shape;1694;p43"/>
                  <p:cNvSpPr/>
                  <p:nvPr/>
                </p:nvSpPr>
                <p:spPr>
                  <a:xfrm>
                    <a:off x="1288" y="3920"/>
                    <a:ext cx="49" cy="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78" extrusionOk="0">
                        <a:moveTo>
                          <a:pt x="0" y="0"/>
                        </a:moveTo>
                        <a:lnTo>
                          <a:pt x="90" y="31"/>
                        </a:lnTo>
                        <a:lnTo>
                          <a:pt x="128" y="46"/>
                        </a:lnTo>
                        <a:lnTo>
                          <a:pt x="193" y="74"/>
                        </a:lnTo>
                        <a:lnTo>
                          <a:pt x="193" y="78"/>
                        </a:lnTo>
                        <a:lnTo>
                          <a:pt x="109" y="4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5" name="Google Shape;1695;p43"/>
                  <p:cNvSpPr/>
                  <p:nvPr/>
                </p:nvSpPr>
                <p:spPr>
                  <a:xfrm>
                    <a:off x="1213" y="3911"/>
                    <a:ext cx="125" cy="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213" extrusionOk="0">
                        <a:moveTo>
                          <a:pt x="0" y="0"/>
                        </a:moveTo>
                        <a:lnTo>
                          <a:pt x="251" y="102"/>
                        </a:lnTo>
                        <a:lnTo>
                          <a:pt x="390" y="158"/>
                        </a:lnTo>
                        <a:lnTo>
                          <a:pt x="500" y="204"/>
                        </a:lnTo>
                        <a:lnTo>
                          <a:pt x="502" y="213"/>
                        </a:lnTo>
                        <a:lnTo>
                          <a:pt x="288" y="120"/>
                        </a:lnTo>
                        <a:lnTo>
                          <a:pt x="102" y="4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6" name="Google Shape;1696;p43"/>
                  <p:cNvSpPr/>
                  <p:nvPr/>
                </p:nvSpPr>
                <p:spPr>
                  <a:xfrm>
                    <a:off x="1296" y="3927"/>
                    <a:ext cx="41" cy="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" h="69" extrusionOk="0">
                        <a:moveTo>
                          <a:pt x="0" y="0"/>
                        </a:moveTo>
                        <a:lnTo>
                          <a:pt x="163" y="60"/>
                        </a:lnTo>
                        <a:lnTo>
                          <a:pt x="163" y="69"/>
                        </a:lnTo>
                        <a:lnTo>
                          <a:pt x="102" y="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7" name="Google Shape;1697;p43"/>
                  <p:cNvSpPr/>
                  <p:nvPr/>
                </p:nvSpPr>
                <p:spPr>
                  <a:xfrm>
                    <a:off x="1299" y="3951"/>
                    <a:ext cx="42" cy="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" h="76" extrusionOk="0">
                        <a:moveTo>
                          <a:pt x="0" y="0"/>
                        </a:moveTo>
                        <a:lnTo>
                          <a:pt x="132" y="55"/>
                        </a:lnTo>
                        <a:lnTo>
                          <a:pt x="166" y="71"/>
                        </a:lnTo>
                        <a:lnTo>
                          <a:pt x="167" y="76"/>
                        </a:lnTo>
                        <a:lnTo>
                          <a:pt x="120" y="56"/>
                        </a:lnTo>
                        <a:lnTo>
                          <a:pt x="26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98" name="Google Shape;1698;p43"/>
                <p:cNvGrpSpPr/>
                <p:nvPr/>
              </p:nvGrpSpPr>
              <p:grpSpPr>
                <a:xfrm>
                  <a:off x="1361" y="3783"/>
                  <a:ext cx="341" cy="175"/>
                  <a:chOff x="1361" y="3783"/>
                  <a:chExt cx="341" cy="175"/>
                </a:xfrm>
              </p:grpSpPr>
              <p:grpSp>
                <p:nvGrpSpPr>
                  <p:cNvPr id="1699" name="Google Shape;1699;p43"/>
                  <p:cNvGrpSpPr/>
                  <p:nvPr/>
                </p:nvGrpSpPr>
                <p:grpSpPr>
                  <a:xfrm>
                    <a:off x="1578" y="3829"/>
                    <a:ext cx="31" cy="20"/>
                    <a:chOff x="1578" y="3829"/>
                    <a:chExt cx="31" cy="20"/>
                  </a:xfrm>
                </p:grpSpPr>
                <p:sp>
                  <p:nvSpPr>
                    <p:cNvPr id="1700" name="Google Shape;1700;p43"/>
                    <p:cNvSpPr/>
                    <p:nvPr/>
                  </p:nvSpPr>
                  <p:spPr>
                    <a:xfrm>
                      <a:off x="1578" y="3829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945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01" y="-1"/>
                            <a:pt x="37295" y="4645"/>
                            <a:pt x="40944" y="11990"/>
                          </a:cubicBezTo>
                        </a:path>
                        <a:path w="40945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01" y="-1"/>
                            <a:pt x="37295" y="4645"/>
                            <a:pt x="40944" y="1199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01" name="Google Shape;1701;p43"/>
                    <p:cNvSpPr/>
                    <p:nvPr/>
                  </p:nvSpPr>
                  <p:spPr>
                    <a:xfrm>
                      <a:off x="1578" y="3835"/>
                      <a:ext cx="30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87" h="33921" fill="none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</a:path>
                        <a:path w="37087" h="33921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02" name="Google Shape;1702;p43"/>
                  <p:cNvGrpSpPr/>
                  <p:nvPr/>
                </p:nvGrpSpPr>
                <p:grpSpPr>
                  <a:xfrm>
                    <a:off x="1547" y="3845"/>
                    <a:ext cx="31" cy="21"/>
                    <a:chOff x="1547" y="3845"/>
                    <a:chExt cx="31" cy="21"/>
                  </a:xfrm>
                </p:grpSpPr>
                <p:sp>
                  <p:nvSpPr>
                    <p:cNvPr id="1703" name="Google Shape;1703;p43"/>
                    <p:cNvSpPr/>
                    <p:nvPr/>
                  </p:nvSpPr>
                  <p:spPr>
                    <a:xfrm>
                      <a:off x="1547" y="3845"/>
                      <a:ext cx="31" cy="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823" fill="none" extrusionOk="0">
                          <a:moveTo>
                            <a:pt x="1243" y="28823"/>
                          </a:moveTo>
                          <a:cubicBezTo>
                            <a:pt x="420" y="26503"/>
                            <a:pt x="0" y="2406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823" extrusionOk="0">
                          <a:moveTo>
                            <a:pt x="1243" y="28823"/>
                          </a:moveTo>
                          <a:cubicBezTo>
                            <a:pt x="420" y="26503"/>
                            <a:pt x="0" y="2406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04" name="Google Shape;1704;p43"/>
                    <p:cNvSpPr/>
                    <p:nvPr/>
                  </p:nvSpPr>
                  <p:spPr>
                    <a:xfrm>
                      <a:off x="1547" y="3850"/>
                      <a:ext cx="31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56" h="33472" fill="none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935" y="-1"/>
                            <a:pt x="33952" y="2781"/>
                            <a:pt x="38056" y="7608"/>
                          </a:cubicBezTo>
                        </a:path>
                        <a:path w="38056" h="33472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935" y="-1"/>
                            <a:pt x="33952" y="2781"/>
                            <a:pt x="38056" y="760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05" name="Google Shape;1705;p43"/>
                  <p:cNvGrpSpPr/>
                  <p:nvPr/>
                </p:nvGrpSpPr>
                <p:grpSpPr>
                  <a:xfrm>
                    <a:off x="1515" y="3860"/>
                    <a:ext cx="32" cy="20"/>
                    <a:chOff x="1515" y="3860"/>
                    <a:chExt cx="32" cy="20"/>
                  </a:xfrm>
                </p:grpSpPr>
                <p:sp>
                  <p:nvSpPr>
                    <p:cNvPr id="1706" name="Google Shape;1706;p43"/>
                    <p:cNvSpPr/>
                    <p:nvPr/>
                  </p:nvSpPr>
                  <p:spPr>
                    <a:xfrm>
                      <a:off x="1516" y="3860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07" name="Google Shape;1707;p43"/>
                    <p:cNvSpPr/>
                    <p:nvPr/>
                  </p:nvSpPr>
                  <p:spPr>
                    <a:xfrm>
                      <a:off x="1515" y="3866"/>
                      <a:ext cx="31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72" h="34155" fill="none" extrusionOk="0">
                          <a:moveTo>
                            <a:pt x="4023" y="34154"/>
                          </a:moveTo>
                          <a:cubicBezTo>
                            <a:pt x="1406" y="30491"/>
                            <a:pt x="0" y="26101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28" y="-1"/>
                            <a:pt x="33382" y="2519"/>
                            <a:pt x="37471" y="6949"/>
                          </a:cubicBezTo>
                        </a:path>
                        <a:path w="37472" h="34155" extrusionOk="0">
                          <a:moveTo>
                            <a:pt x="4023" y="34154"/>
                          </a:moveTo>
                          <a:cubicBezTo>
                            <a:pt x="1406" y="30491"/>
                            <a:pt x="0" y="26101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28" y="-1"/>
                            <a:pt x="33382" y="2519"/>
                            <a:pt x="37471" y="6949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08" name="Google Shape;1708;p43"/>
                  <p:cNvGrpSpPr/>
                  <p:nvPr/>
                </p:nvGrpSpPr>
                <p:grpSpPr>
                  <a:xfrm>
                    <a:off x="1484" y="3875"/>
                    <a:ext cx="34" cy="21"/>
                    <a:chOff x="1484" y="3875"/>
                    <a:chExt cx="34" cy="21"/>
                  </a:xfrm>
                </p:grpSpPr>
                <p:sp>
                  <p:nvSpPr>
                    <p:cNvPr id="1709" name="Google Shape;1709;p43"/>
                    <p:cNvSpPr/>
                    <p:nvPr/>
                  </p:nvSpPr>
                  <p:spPr>
                    <a:xfrm>
                      <a:off x="1484" y="3875"/>
                      <a:ext cx="34" cy="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857" h="28582" fill="none" extrusionOk="0">
                          <a:moveTo>
                            <a:pt x="1159" y="28581"/>
                          </a:moveTo>
                          <a:cubicBezTo>
                            <a:pt x="391" y="26334"/>
                            <a:pt x="0" y="2397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</a:path>
                        <a:path w="40857" h="28582" extrusionOk="0">
                          <a:moveTo>
                            <a:pt x="1159" y="28581"/>
                          </a:moveTo>
                          <a:cubicBezTo>
                            <a:pt x="391" y="26334"/>
                            <a:pt x="0" y="2397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10" name="Google Shape;1710;p43"/>
                    <p:cNvSpPr/>
                    <p:nvPr/>
                  </p:nvSpPr>
                  <p:spPr>
                    <a:xfrm>
                      <a:off x="1484" y="3881"/>
                      <a:ext cx="33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17" h="34031" fill="none" extrusionOk="0">
                          <a:moveTo>
                            <a:pt x="3935" y="34030"/>
                          </a:moveTo>
                          <a:cubicBezTo>
                            <a:pt x="1374" y="30391"/>
                            <a:pt x="0" y="2605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703" y="-1"/>
                            <a:pt x="33522" y="2582"/>
                            <a:pt x="37616" y="7108"/>
                          </a:cubicBezTo>
                        </a:path>
                        <a:path w="37617" h="34031" extrusionOk="0">
                          <a:moveTo>
                            <a:pt x="3935" y="34030"/>
                          </a:moveTo>
                          <a:cubicBezTo>
                            <a:pt x="1374" y="30391"/>
                            <a:pt x="0" y="2605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703" y="-1"/>
                            <a:pt x="33522" y="2582"/>
                            <a:pt x="37616" y="710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11" name="Google Shape;1711;p43"/>
                  <p:cNvGrpSpPr/>
                  <p:nvPr/>
                </p:nvGrpSpPr>
                <p:grpSpPr>
                  <a:xfrm>
                    <a:off x="1454" y="3891"/>
                    <a:ext cx="34" cy="20"/>
                    <a:chOff x="1454" y="3891"/>
                    <a:chExt cx="34" cy="20"/>
                  </a:xfrm>
                </p:grpSpPr>
                <p:sp>
                  <p:nvSpPr>
                    <p:cNvPr id="1712" name="Google Shape;1712;p43"/>
                    <p:cNvSpPr/>
                    <p:nvPr/>
                  </p:nvSpPr>
                  <p:spPr>
                    <a:xfrm>
                      <a:off x="1454" y="3891"/>
                      <a:ext cx="34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857" h="27293" fill="none" extrusionOk="0">
                          <a:moveTo>
                            <a:pt x="763" y="27293"/>
                          </a:moveTo>
                          <a:cubicBezTo>
                            <a:pt x="256" y="25437"/>
                            <a:pt x="0" y="2352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</a:path>
                        <a:path w="40857" h="27293" extrusionOk="0">
                          <a:moveTo>
                            <a:pt x="763" y="27293"/>
                          </a:moveTo>
                          <a:cubicBezTo>
                            <a:pt x="256" y="25437"/>
                            <a:pt x="0" y="2352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13" name="Google Shape;1713;p43"/>
                    <p:cNvSpPr/>
                    <p:nvPr/>
                  </p:nvSpPr>
                  <p:spPr>
                    <a:xfrm>
                      <a:off x="1454" y="3896"/>
                      <a:ext cx="32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74" h="33582" fill="none" extrusionOk="0">
                          <a:moveTo>
                            <a:pt x="3628" y="33581"/>
                          </a:moveTo>
                          <a:cubicBezTo>
                            <a:pt x="1262" y="30033"/>
                            <a:pt x="0" y="2586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28" y="-1"/>
                            <a:pt x="32822" y="2275"/>
                            <a:pt x="36873" y="6326"/>
                          </a:cubicBezTo>
                        </a:path>
                        <a:path w="36874" h="33582" extrusionOk="0">
                          <a:moveTo>
                            <a:pt x="3628" y="33581"/>
                          </a:moveTo>
                          <a:cubicBezTo>
                            <a:pt x="1262" y="30033"/>
                            <a:pt x="0" y="2586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28" y="-1"/>
                            <a:pt x="32822" y="2275"/>
                            <a:pt x="36873" y="63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14" name="Google Shape;1714;p43"/>
                  <p:cNvGrpSpPr/>
                  <p:nvPr/>
                </p:nvGrpSpPr>
                <p:grpSpPr>
                  <a:xfrm>
                    <a:off x="1422" y="3906"/>
                    <a:ext cx="36" cy="21"/>
                    <a:chOff x="1422" y="3906"/>
                    <a:chExt cx="36" cy="21"/>
                  </a:xfrm>
                </p:grpSpPr>
                <p:sp>
                  <p:nvSpPr>
                    <p:cNvPr id="1715" name="Google Shape;1715;p43"/>
                    <p:cNvSpPr/>
                    <p:nvPr/>
                  </p:nvSpPr>
                  <p:spPr>
                    <a:xfrm>
                      <a:off x="1422" y="3906"/>
                      <a:ext cx="36" cy="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4" h="28722" fill="none" extrusionOk="0">
                          <a:moveTo>
                            <a:pt x="1207" y="28722"/>
                          </a:moveTo>
                          <a:cubicBezTo>
                            <a:pt x="408" y="26432"/>
                            <a:pt x="0" y="2402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50" y="-1"/>
                            <a:pt x="37380" y="4699"/>
                            <a:pt x="41004" y="12111"/>
                          </a:cubicBezTo>
                        </a:path>
                        <a:path w="41004" h="28722" extrusionOk="0">
                          <a:moveTo>
                            <a:pt x="1207" y="28722"/>
                          </a:moveTo>
                          <a:cubicBezTo>
                            <a:pt x="408" y="26432"/>
                            <a:pt x="0" y="2402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50" y="-1"/>
                            <a:pt x="37380" y="4699"/>
                            <a:pt x="41004" y="12111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16" name="Google Shape;1716;p43"/>
                    <p:cNvSpPr/>
                    <p:nvPr/>
                  </p:nvSpPr>
                  <p:spPr>
                    <a:xfrm>
                      <a:off x="1422" y="3911"/>
                      <a:ext cx="36" cy="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467" h="34560" fill="none" extrusionOk="0">
                          <a:moveTo>
                            <a:pt x="4320" y="34560"/>
                          </a:moveTo>
                          <a:cubicBezTo>
                            <a:pt x="1515" y="30821"/>
                            <a:pt x="0" y="2627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8161" y="-1"/>
                            <a:pt x="34367" y="2982"/>
                            <a:pt x="38467" y="8106"/>
                          </a:cubicBezTo>
                        </a:path>
                        <a:path w="38467" h="34560" extrusionOk="0">
                          <a:moveTo>
                            <a:pt x="4320" y="34560"/>
                          </a:moveTo>
                          <a:cubicBezTo>
                            <a:pt x="1515" y="30821"/>
                            <a:pt x="0" y="2627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8161" y="-1"/>
                            <a:pt x="34367" y="2982"/>
                            <a:pt x="38467" y="810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17" name="Google Shape;1717;p43"/>
                  <p:cNvGrpSpPr/>
                  <p:nvPr/>
                </p:nvGrpSpPr>
                <p:grpSpPr>
                  <a:xfrm>
                    <a:off x="1392" y="3921"/>
                    <a:ext cx="35" cy="23"/>
                    <a:chOff x="1392" y="3921"/>
                    <a:chExt cx="35" cy="23"/>
                  </a:xfrm>
                </p:grpSpPr>
                <p:sp>
                  <p:nvSpPr>
                    <p:cNvPr id="1718" name="Google Shape;1718;p43"/>
                    <p:cNvSpPr/>
                    <p:nvPr/>
                  </p:nvSpPr>
                  <p:spPr>
                    <a:xfrm>
                      <a:off x="1392" y="3921"/>
                      <a:ext cx="35" cy="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96" h="28013" fill="none" extrusionOk="0">
                          <a:moveTo>
                            <a:pt x="973" y="28013"/>
                          </a:moveTo>
                          <a:cubicBezTo>
                            <a:pt x="328" y="25936"/>
                            <a:pt x="0" y="2377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605" y="-1"/>
                            <a:pt x="36954" y="4428"/>
                            <a:pt x="40696" y="11505"/>
                          </a:cubicBezTo>
                        </a:path>
                        <a:path w="40696" h="28013" extrusionOk="0">
                          <a:moveTo>
                            <a:pt x="973" y="28013"/>
                          </a:moveTo>
                          <a:cubicBezTo>
                            <a:pt x="328" y="25936"/>
                            <a:pt x="0" y="2377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605" y="-1"/>
                            <a:pt x="36954" y="4428"/>
                            <a:pt x="40696" y="11505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19" name="Google Shape;1719;p43"/>
                    <p:cNvSpPr/>
                    <p:nvPr/>
                  </p:nvSpPr>
                  <p:spPr>
                    <a:xfrm>
                      <a:off x="1392" y="3927"/>
                      <a:ext cx="33" cy="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13" h="32442" fill="none" extrusionOk="0">
                          <a:moveTo>
                            <a:pt x="2918" y="32441"/>
                          </a:moveTo>
                          <a:cubicBezTo>
                            <a:pt x="1006" y="29148"/>
                            <a:pt x="0" y="25408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106" y="-1"/>
                            <a:pt x="32405" y="2103"/>
                            <a:pt x="36413" y="5879"/>
                          </a:cubicBezTo>
                        </a:path>
                        <a:path w="36413" h="32442" extrusionOk="0">
                          <a:moveTo>
                            <a:pt x="2918" y="32441"/>
                          </a:moveTo>
                          <a:cubicBezTo>
                            <a:pt x="1006" y="29148"/>
                            <a:pt x="0" y="25408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106" y="-1"/>
                            <a:pt x="32405" y="2103"/>
                            <a:pt x="36413" y="5879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20" name="Google Shape;1720;p43"/>
                  <p:cNvGrpSpPr/>
                  <p:nvPr/>
                </p:nvGrpSpPr>
                <p:grpSpPr>
                  <a:xfrm>
                    <a:off x="1361" y="3936"/>
                    <a:ext cx="34" cy="22"/>
                    <a:chOff x="1361" y="3936"/>
                    <a:chExt cx="34" cy="22"/>
                  </a:xfrm>
                </p:grpSpPr>
                <p:sp>
                  <p:nvSpPr>
                    <p:cNvPr id="1721" name="Google Shape;1721;p43"/>
                    <p:cNvSpPr/>
                    <p:nvPr/>
                  </p:nvSpPr>
                  <p:spPr>
                    <a:xfrm>
                      <a:off x="1361" y="3936"/>
                      <a:ext cx="34" cy="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94" h="28199" fill="none" extrusionOk="0">
                          <a:moveTo>
                            <a:pt x="1032" y="28199"/>
                          </a:moveTo>
                          <a:cubicBezTo>
                            <a:pt x="348" y="26066"/>
                            <a:pt x="0" y="2383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924" y="-1"/>
                            <a:pt x="37507" y="4783"/>
                            <a:pt x="41093" y="12296"/>
                          </a:cubicBezTo>
                        </a:path>
                        <a:path w="41094" h="28199" extrusionOk="0">
                          <a:moveTo>
                            <a:pt x="1032" y="28199"/>
                          </a:moveTo>
                          <a:cubicBezTo>
                            <a:pt x="348" y="26066"/>
                            <a:pt x="0" y="2383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924" y="-1"/>
                            <a:pt x="37507" y="4783"/>
                            <a:pt x="41093" y="1229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22" name="Google Shape;1722;p43"/>
                    <p:cNvSpPr/>
                    <p:nvPr/>
                  </p:nvSpPr>
                  <p:spPr>
                    <a:xfrm>
                      <a:off x="1361" y="3942"/>
                      <a:ext cx="33" cy="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60" h="34670" fill="none" extrusionOk="0">
                          <a:moveTo>
                            <a:pt x="4403" y="34669"/>
                          </a:moveTo>
                          <a:cubicBezTo>
                            <a:pt x="1546" y="30911"/>
                            <a:pt x="0" y="2632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520" y="-1"/>
                            <a:pt x="33182" y="2430"/>
                            <a:pt x="37259" y="6723"/>
                          </a:cubicBezTo>
                        </a:path>
                        <a:path w="37260" h="34670" extrusionOk="0">
                          <a:moveTo>
                            <a:pt x="4403" y="34669"/>
                          </a:moveTo>
                          <a:cubicBezTo>
                            <a:pt x="1546" y="30911"/>
                            <a:pt x="0" y="2632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520" y="-1"/>
                            <a:pt x="33182" y="2430"/>
                            <a:pt x="37259" y="6723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23" name="Google Shape;1723;p43"/>
                  <p:cNvGrpSpPr/>
                  <p:nvPr/>
                </p:nvGrpSpPr>
                <p:grpSpPr>
                  <a:xfrm>
                    <a:off x="1608" y="3814"/>
                    <a:ext cx="32" cy="20"/>
                    <a:chOff x="1608" y="3814"/>
                    <a:chExt cx="32" cy="20"/>
                  </a:xfrm>
                </p:grpSpPr>
                <p:sp>
                  <p:nvSpPr>
                    <p:cNvPr id="1724" name="Google Shape;1724;p43"/>
                    <p:cNvSpPr/>
                    <p:nvPr/>
                  </p:nvSpPr>
                  <p:spPr>
                    <a:xfrm>
                      <a:off x="1609" y="3814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25" name="Google Shape;1725;p43"/>
                    <p:cNvSpPr/>
                    <p:nvPr/>
                  </p:nvSpPr>
                  <p:spPr>
                    <a:xfrm>
                      <a:off x="1608" y="3819"/>
                      <a:ext cx="32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60" h="33705" fill="none" extrusionOk="0">
                          <a:moveTo>
                            <a:pt x="3710" y="33705"/>
                          </a:moveTo>
                          <a:cubicBezTo>
                            <a:pt x="1292" y="30131"/>
                            <a:pt x="0" y="2591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830" y="-1"/>
                            <a:pt x="33758" y="2690"/>
                            <a:pt x="37859" y="7381"/>
                          </a:cubicBezTo>
                        </a:path>
                        <a:path w="37860" h="33705" extrusionOk="0">
                          <a:moveTo>
                            <a:pt x="3710" y="33705"/>
                          </a:moveTo>
                          <a:cubicBezTo>
                            <a:pt x="1292" y="30131"/>
                            <a:pt x="0" y="2591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830" y="-1"/>
                            <a:pt x="33758" y="2690"/>
                            <a:pt x="37859" y="7381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26" name="Google Shape;1726;p43"/>
                  <p:cNvGrpSpPr/>
                  <p:nvPr/>
                </p:nvGrpSpPr>
                <p:grpSpPr>
                  <a:xfrm>
                    <a:off x="1639" y="3798"/>
                    <a:ext cx="31" cy="20"/>
                    <a:chOff x="1639" y="3798"/>
                    <a:chExt cx="31" cy="20"/>
                  </a:xfrm>
                </p:grpSpPr>
                <p:sp>
                  <p:nvSpPr>
                    <p:cNvPr id="1727" name="Google Shape;1727;p43"/>
                    <p:cNvSpPr/>
                    <p:nvPr/>
                  </p:nvSpPr>
                  <p:spPr>
                    <a:xfrm>
                      <a:off x="1639" y="3798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28" name="Google Shape;1728;p43"/>
                    <p:cNvSpPr/>
                    <p:nvPr/>
                  </p:nvSpPr>
                  <p:spPr>
                    <a:xfrm>
                      <a:off x="1639" y="3804"/>
                      <a:ext cx="30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87" h="33921" fill="none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</a:path>
                        <a:path w="37087" h="33921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29" name="Google Shape;1729;p43"/>
                  <p:cNvGrpSpPr/>
                  <p:nvPr/>
                </p:nvGrpSpPr>
                <p:grpSpPr>
                  <a:xfrm>
                    <a:off x="1670" y="3783"/>
                    <a:ext cx="32" cy="20"/>
                    <a:chOff x="1670" y="3783"/>
                    <a:chExt cx="32" cy="20"/>
                  </a:xfrm>
                </p:grpSpPr>
                <p:sp>
                  <p:nvSpPr>
                    <p:cNvPr id="1730" name="Google Shape;1730;p43"/>
                    <p:cNvSpPr/>
                    <p:nvPr/>
                  </p:nvSpPr>
                  <p:spPr>
                    <a:xfrm>
                      <a:off x="1670" y="3783"/>
                      <a:ext cx="32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371" h="29036" fill="none" extrusionOk="0">
                          <a:moveTo>
                            <a:pt x="1320" y="29035"/>
                          </a:moveTo>
                          <a:cubicBezTo>
                            <a:pt x="446" y="26654"/>
                            <a:pt x="0" y="2413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0165" y="-1"/>
                            <a:pt x="37921" y="5061"/>
                            <a:pt x="41370" y="12901"/>
                          </a:cubicBezTo>
                        </a:path>
                        <a:path w="41371" h="29036" extrusionOk="0">
                          <a:moveTo>
                            <a:pt x="1320" y="29035"/>
                          </a:moveTo>
                          <a:cubicBezTo>
                            <a:pt x="446" y="26654"/>
                            <a:pt x="0" y="2413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0165" y="-1"/>
                            <a:pt x="37921" y="5061"/>
                            <a:pt x="41370" y="12901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31" name="Google Shape;1731;p43"/>
                    <p:cNvSpPr/>
                    <p:nvPr/>
                  </p:nvSpPr>
                  <p:spPr>
                    <a:xfrm>
                      <a:off x="1670" y="3788"/>
                      <a:ext cx="30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35" h="33472" fill="none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59" y="-1"/>
                            <a:pt x="32879" y="2299"/>
                            <a:pt x="36935" y="6388"/>
                          </a:cubicBezTo>
                        </a:path>
                        <a:path w="36935" h="33472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59" y="-1"/>
                            <a:pt x="32879" y="2299"/>
                            <a:pt x="36935" y="638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1732" name="Google Shape;1732;p43"/>
                <p:cNvSpPr/>
                <p:nvPr/>
              </p:nvSpPr>
              <p:spPr>
                <a:xfrm>
                  <a:off x="1346" y="3773"/>
                  <a:ext cx="382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" h="686" extrusionOk="0">
                      <a:moveTo>
                        <a:pt x="0" y="671"/>
                      </a:moveTo>
                      <a:lnTo>
                        <a:pt x="0" y="686"/>
                      </a:lnTo>
                      <a:lnTo>
                        <a:pt x="1531" y="15"/>
                      </a:lnTo>
                      <a:lnTo>
                        <a:pt x="1531" y="0"/>
                      </a:lnTo>
                      <a:lnTo>
                        <a:pt x="0" y="671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43"/>
                <p:cNvSpPr/>
                <p:nvPr/>
              </p:nvSpPr>
              <p:spPr>
                <a:xfrm>
                  <a:off x="1031" y="3700"/>
                  <a:ext cx="698" cy="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1" h="1036" extrusionOk="0">
                      <a:moveTo>
                        <a:pt x="0" y="513"/>
                      </a:moveTo>
                      <a:lnTo>
                        <a:pt x="1552" y="0"/>
                      </a:lnTo>
                      <a:lnTo>
                        <a:pt x="2791" y="365"/>
                      </a:lnTo>
                      <a:lnTo>
                        <a:pt x="1259" y="1036"/>
                      </a:lnTo>
                      <a:lnTo>
                        <a:pt x="0" y="513"/>
                      </a:lnTo>
                      <a:close/>
                    </a:path>
                  </a:pathLst>
                </a:custGeom>
                <a:solidFill>
                  <a:srgbClr val="3333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43"/>
                <p:cNvSpPr/>
                <p:nvPr/>
              </p:nvSpPr>
              <p:spPr>
                <a:xfrm>
                  <a:off x="1015" y="3797"/>
                  <a:ext cx="331" cy="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566" extrusionOk="0">
                      <a:moveTo>
                        <a:pt x="43" y="39"/>
                      </a:moveTo>
                      <a:lnTo>
                        <a:pt x="0" y="3"/>
                      </a:lnTo>
                      <a:lnTo>
                        <a:pt x="5" y="0"/>
                      </a:lnTo>
                      <a:lnTo>
                        <a:pt x="45" y="32"/>
                      </a:lnTo>
                      <a:lnTo>
                        <a:pt x="67" y="29"/>
                      </a:lnTo>
                      <a:lnTo>
                        <a:pt x="1324" y="551"/>
                      </a:lnTo>
                      <a:lnTo>
                        <a:pt x="1324" y="566"/>
                      </a:lnTo>
                      <a:lnTo>
                        <a:pt x="62" y="42"/>
                      </a:lnTo>
                      <a:lnTo>
                        <a:pt x="43" y="39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43"/>
                <p:cNvSpPr/>
                <p:nvPr/>
              </p:nvSpPr>
              <p:spPr>
                <a:xfrm>
                  <a:off x="1346" y="3840"/>
                  <a:ext cx="379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20" extrusionOk="0">
                      <a:moveTo>
                        <a:pt x="1520" y="0"/>
                      </a:moveTo>
                      <a:lnTo>
                        <a:pt x="1520" y="10"/>
                      </a:lnTo>
                      <a:lnTo>
                        <a:pt x="0" y="720"/>
                      </a:lnTo>
                      <a:lnTo>
                        <a:pt x="0" y="703"/>
                      </a:lnTo>
                      <a:lnTo>
                        <a:pt x="1520" y="0"/>
                      </a:lnTo>
                      <a:close/>
                    </a:path>
                  </a:pathLst>
                </a:custGeom>
                <a:solidFill>
                  <a:srgbClr val="3333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43"/>
                <p:cNvSpPr/>
                <p:nvPr/>
              </p:nvSpPr>
              <p:spPr>
                <a:xfrm>
                  <a:off x="1016" y="3873"/>
                  <a:ext cx="330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552" extrusionOk="0">
                      <a:moveTo>
                        <a:pt x="35" y="0"/>
                      </a:moveTo>
                      <a:lnTo>
                        <a:pt x="0" y="1"/>
                      </a:lnTo>
                      <a:lnTo>
                        <a:pt x="1" y="7"/>
                      </a:lnTo>
                      <a:lnTo>
                        <a:pt x="38" y="6"/>
                      </a:lnTo>
                      <a:lnTo>
                        <a:pt x="61" y="24"/>
                      </a:lnTo>
                      <a:lnTo>
                        <a:pt x="1317" y="552"/>
                      </a:lnTo>
                      <a:lnTo>
                        <a:pt x="1317" y="537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37" name="Google Shape;1737;p43"/>
                <p:cNvGrpSpPr/>
                <p:nvPr/>
              </p:nvGrpSpPr>
              <p:grpSpPr>
                <a:xfrm>
                  <a:off x="1555" y="3797"/>
                  <a:ext cx="153" cy="86"/>
                  <a:chOff x="1555" y="3797"/>
                  <a:chExt cx="153" cy="86"/>
                </a:xfrm>
              </p:grpSpPr>
              <p:sp>
                <p:nvSpPr>
                  <p:cNvPr id="1738" name="Google Shape;1738;p43"/>
                  <p:cNvSpPr/>
                  <p:nvPr/>
                </p:nvSpPr>
                <p:spPr>
                  <a:xfrm>
                    <a:off x="1555" y="3827"/>
                    <a:ext cx="149" cy="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" h="281" extrusionOk="0">
                        <a:moveTo>
                          <a:pt x="596" y="0"/>
                        </a:moveTo>
                        <a:lnTo>
                          <a:pt x="0" y="281"/>
                        </a:lnTo>
                        <a:lnTo>
                          <a:pt x="596" y="5"/>
                        </a:lnTo>
                        <a:lnTo>
                          <a:pt x="596" y="0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9" name="Google Shape;1739;p43"/>
                  <p:cNvSpPr/>
                  <p:nvPr/>
                </p:nvSpPr>
                <p:spPr>
                  <a:xfrm>
                    <a:off x="1627" y="3833"/>
                    <a:ext cx="78" cy="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" h="144" extrusionOk="0">
                        <a:moveTo>
                          <a:pt x="0" y="144"/>
                        </a:moveTo>
                        <a:lnTo>
                          <a:pt x="311" y="0"/>
                        </a:lnTo>
                        <a:lnTo>
                          <a:pt x="313" y="8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0" name="Google Shape;1740;p43"/>
                  <p:cNvSpPr/>
                  <p:nvPr/>
                </p:nvSpPr>
                <p:spPr>
                  <a:xfrm>
                    <a:off x="1633" y="3797"/>
                    <a:ext cx="75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33" extrusionOk="0">
                        <a:moveTo>
                          <a:pt x="0" y="133"/>
                        </a:moveTo>
                        <a:lnTo>
                          <a:pt x="299" y="0"/>
                        </a:lnTo>
                        <a:lnTo>
                          <a:pt x="299" y="6"/>
                        </a:lnTo>
                        <a:lnTo>
                          <a:pt x="0" y="133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41" name="Google Shape;1741;p43"/>
                <p:cNvSpPr/>
                <p:nvPr/>
              </p:nvSpPr>
              <p:spPr>
                <a:xfrm>
                  <a:off x="1020" y="3698"/>
                  <a:ext cx="393" cy="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525" extrusionOk="0">
                      <a:moveTo>
                        <a:pt x="0" y="501"/>
                      </a:moveTo>
                      <a:lnTo>
                        <a:pt x="1539" y="0"/>
                      </a:lnTo>
                      <a:lnTo>
                        <a:pt x="1570" y="14"/>
                      </a:lnTo>
                      <a:lnTo>
                        <a:pt x="30" y="525"/>
                      </a:lnTo>
                      <a:lnTo>
                        <a:pt x="0" y="501"/>
                      </a:lnTo>
                      <a:close/>
                    </a:path>
                  </a:pathLst>
                </a:custGeom>
                <a:solidFill>
                  <a:srgbClr val="3333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2" name="Google Shape;1742;p43"/>
              <p:cNvGrpSpPr/>
              <p:nvPr/>
            </p:nvGrpSpPr>
            <p:grpSpPr>
              <a:xfrm>
                <a:off x="1008" y="3594"/>
                <a:ext cx="722" cy="288"/>
                <a:chOff x="384" y="3744"/>
                <a:chExt cx="722" cy="288"/>
              </a:xfrm>
            </p:grpSpPr>
            <p:grpSp>
              <p:nvGrpSpPr>
                <p:cNvPr id="1743" name="Google Shape;1743;p43"/>
                <p:cNvGrpSpPr/>
                <p:nvPr/>
              </p:nvGrpSpPr>
              <p:grpSpPr>
                <a:xfrm>
                  <a:off x="384" y="3744"/>
                  <a:ext cx="722" cy="287"/>
                  <a:chOff x="1007" y="3696"/>
                  <a:chExt cx="722" cy="287"/>
                </a:xfrm>
              </p:grpSpPr>
              <p:sp>
                <p:nvSpPr>
                  <p:cNvPr id="1744" name="Google Shape;1744;p43"/>
                  <p:cNvSpPr/>
                  <p:nvPr/>
                </p:nvSpPr>
                <p:spPr>
                  <a:xfrm>
                    <a:off x="1016" y="3696"/>
                    <a:ext cx="713" cy="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" h="1435" extrusionOk="0">
                        <a:moveTo>
                          <a:pt x="0" y="506"/>
                        </a:moveTo>
                        <a:lnTo>
                          <a:pt x="1553" y="0"/>
                        </a:lnTo>
                        <a:lnTo>
                          <a:pt x="1557" y="7"/>
                        </a:lnTo>
                        <a:lnTo>
                          <a:pt x="1590" y="21"/>
                        </a:lnTo>
                        <a:lnTo>
                          <a:pt x="1619" y="20"/>
                        </a:lnTo>
                        <a:lnTo>
                          <a:pt x="2854" y="384"/>
                        </a:lnTo>
                        <a:lnTo>
                          <a:pt x="2854" y="399"/>
                        </a:lnTo>
                        <a:lnTo>
                          <a:pt x="2781" y="431"/>
                        </a:lnTo>
                        <a:lnTo>
                          <a:pt x="2779" y="441"/>
                        </a:lnTo>
                        <a:lnTo>
                          <a:pt x="2774" y="467"/>
                        </a:lnTo>
                        <a:lnTo>
                          <a:pt x="2772" y="495"/>
                        </a:lnTo>
                        <a:lnTo>
                          <a:pt x="2766" y="527"/>
                        </a:lnTo>
                        <a:lnTo>
                          <a:pt x="2762" y="558"/>
                        </a:lnTo>
                        <a:lnTo>
                          <a:pt x="2761" y="580"/>
                        </a:lnTo>
                        <a:lnTo>
                          <a:pt x="2760" y="600"/>
                        </a:lnTo>
                        <a:lnTo>
                          <a:pt x="2758" y="618"/>
                        </a:lnTo>
                        <a:lnTo>
                          <a:pt x="2757" y="632"/>
                        </a:lnTo>
                        <a:lnTo>
                          <a:pt x="2757" y="644"/>
                        </a:lnTo>
                        <a:lnTo>
                          <a:pt x="2757" y="661"/>
                        </a:lnTo>
                        <a:lnTo>
                          <a:pt x="2757" y="678"/>
                        </a:lnTo>
                        <a:lnTo>
                          <a:pt x="2761" y="696"/>
                        </a:lnTo>
                        <a:lnTo>
                          <a:pt x="2840" y="717"/>
                        </a:lnTo>
                        <a:lnTo>
                          <a:pt x="2840" y="728"/>
                        </a:lnTo>
                        <a:lnTo>
                          <a:pt x="1320" y="1435"/>
                        </a:lnTo>
                        <a:lnTo>
                          <a:pt x="69" y="908"/>
                        </a:lnTo>
                        <a:lnTo>
                          <a:pt x="39" y="888"/>
                        </a:lnTo>
                        <a:lnTo>
                          <a:pt x="0" y="889"/>
                        </a:lnTo>
                        <a:lnTo>
                          <a:pt x="0" y="506"/>
                        </a:lnTo>
                        <a:close/>
                      </a:path>
                    </a:pathLst>
                  </a:custGeom>
                  <a:solidFill>
                    <a:srgbClr val="0099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5" name="Google Shape;1745;p43"/>
                  <p:cNvSpPr/>
                  <p:nvPr/>
                </p:nvSpPr>
                <p:spPr>
                  <a:xfrm>
                    <a:off x="1007" y="3797"/>
                    <a:ext cx="19" cy="77"/>
                  </a:xfrm>
                  <a:prstGeom prst="ellipse">
                    <a:avLst/>
                  </a:prstGeom>
                  <a:solidFill>
                    <a:srgbClr val="0099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46" name="Google Shape;1746;p43"/>
                <p:cNvSpPr/>
                <p:nvPr/>
              </p:nvSpPr>
              <p:spPr>
                <a:xfrm>
                  <a:off x="402" y="3817"/>
                  <a:ext cx="700" cy="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1058" extrusionOk="0">
                      <a:moveTo>
                        <a:pt x="0" y="521"/>
                      </a:moveTo>
                      <a:lnTo>
                        <a:pt x="43" y="485"/>
                      </a:lnTo>
                      <a:lnTo>
                        <a:pt x="1348" y="0"/>
                      </a:lnTo>
                      <a:lnTo>
                        <a:pt x="2801" y="355"/>
                      </a:lnTo>
                      <a:lnTo>
                        <a:pt x="1284" y="1058"/>
                      </a:lnTo>
                      <a:lnTo>
                        <a:pt x="0" y="52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47" name="Google Shape;1747;p43"/>
                <p:cNvGrpSpPr/>
                <p:nvPr/>
              </p:nvGrpSpPr>
              <p:grpSpPr>
                <a:xfrm>
                  <a:off x="713" y="3829"/>
                  <a:ext cx="376" cy="193"/>
                  <a:chOff x="1336" y="3781"/>
                  <a:chExt cx="376" cy="193"/>
                </a:xfrm>
              </p:grpSpPr>
              <p:sp>
                <p:nvSpPr>
                  <p:cNvPr id="1748" name="Google Shape;1748;p43"/>
                  <p:cNvSpPr/>
                  <p:nvPr/>
                </p:nvSpPr>
                <p:spPr>
                  <a:xfrm>
                    <a:off x="1341" y="3781"/>
                    <a:ext cx="371" cy="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965" extrusionOk="0">
                        <a:moveTo>
                          <a:pt x="0" y="641"/>
                        </a:moveTo>
                        <a:lnTo>
                          <a:pt x="15" y="965"/>
                        </a:lnTo>
                        <a:lnTo>
                          <a:pt x="1460" y="289"/>
                        </a:lnTo>
                        <a:lnTo>
                          <a:pt x="1455" y="239"/>
                        </a:lnTo>
                        <a:lnTo>
                          <a:pt x="1456" y="210"/>
                        </a:lnTo>
                        <a:lnTo>
                          <a:pt x="1458" y="178"/>
                        </a:lnTo>
                        <a:lnTo>
                          <a:pt x="1459" y="151"/>
                        </a:lnTo>
                        <a:lnTo>
                          <a:pt x="1463" y="113"/>
                        </a:lnTo>
                        <a:lnTo>
                          <a:pt x="1467" y="79"/>
                        </a:lnTo>
                        <a:lnTo>
                          <a:pt x="1471" y="54"/>
                        </a:lnTo>
                        <a:lnTo>
                          <a:pt x="1476" y="20"/>
                        </a:lnTo>
                        <a:lnTo>
                          <a:pt x="1483" y="0"/>
                        </a:lnTo>
                        <a:lnTo>
                          <a:pt x="0" y="641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9" name="Google Shape;1749;p43"/>
                  <p:cNvSpPr/>
                  <p:nvPr/>
                </p:nvSpPr>
                <p:spPr>
                  <a:xfrm>
                    <a:off x="1336" y="3909"/>
                    <a:ext cx="13" cy="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39732" fill="none" extrusionOk="0">
                        <a:moveTo>
                          <a:pt x="14812" y="39732"/>
                        </a:moveTo>
                        <a:cubicBezTo>
                          <a:pt x="5970" y="36805"/>
                          <a:pt x="0" y="28540"/>
                          <a:pt x="0" y="19226"/>
                        </a:cubicBezTo>
                        <a:cubicBezTo>
                          <a:pt x="-1" y="11118"/>
                          <a:pt x="4539" y="3694"/>
                          <a:pt x="11755" y="-1"/>
                        </a:cubicBezTo>
                      </a:path>
                      <a:path w="21600" h="39732" extrusionOk="0">
                        <a:moveTo>
                          <a:pt x="14812" y="39732"/>
                        </a:moveTo>
                        <a:cubicBezTo>
                          <a:pt x="5970" y="36805"/>
                          <a:pt x="0" y="28540"/>
                          <a:pt x="0" y="19226"/>
                        </a:cubicBezTo>
                        <a:cubicBezTo>
                          <a:pt x="-1" y="11118"/>
                          <a:pt x="4539" y="3694"/>
                          <a:pt x="11755" y="-1"/>
                        </a:cubicBezTo>
                        <a:lnTo>
                          <a:pt x="21600" y="19226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50" name="Google Shape;1750;p43"/>
                <p:cNvSpPr/>
                <p:nvPr/>
              </p:nvSpPr>
              <p:spPr>
                <a:xfrm>
                  <a:off x="716" y="3829"/>
                  <a:ext cx="372" cy="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869" extrusionOk="0">
                      <a:moveTo>
                        <a:pt x="9" y="638"/>
                      </a:moveTo>
                      <a:lnTo>
                        <a:pt x="0" y="671"/>
                      </a:lnTo>
                      <a:lnTo>
                        <a:pt x="61" y="711"/>
                      </a:lnTo>
                      <a:lnTo>
                        <a:pt x="34" y="729"/>
                      </a:lnTo>
                      <a:lnTo>
                        <a:pt x="69" y="716"/>
                      </a:lnTo>
                      <a:lnTo>
                        <a:pt x="133" y="756"/>
                      </a:lnTo>
                      <a:lnTo>
                        <a:pt x="31" y="800"/>
                      </a:lnTo>
                      <a:lnTo>
                        <a:pt x="141" y="765"/>
                      </a:lnTo>
                      <a:lnTo>
                        <a:pt x="221" y="819"/>
                      </a:lnTo>
                      <a:lnTo>
                        <a:pt x="244" y="832"/>
                      </a:lnTo>
                      <a:lnTo>
                        <a:pt x="172" y="869"/>
                      </a:lnTo>
                      <a:lnTo>
                        <a:pt x="252" y="838"/>
                      </a:lnTo>
                      <a:lnTo>
                        <a:pt x="270" y="850"/>
                      </a:lnTo>
                      <a:lnTo>
                        <a:pt x="1473" y="291"/>
                      </a:lnTo>
                      <a:lnTo>
                        <a:pt x="1468" y="285"/>
                      </a:lnTo>
                      <a:lnTo>
                        <a:pt x="1462" y="264"/>
                      </a:lnTo>
                      <a:lnTo>
                        <a:pt x="1461" y="242"/>
                      </a:lnTo>
                      <a:lnTo>
                        <a:pt x="1462" y="208"/>
                      </a:lnTo>
                      <a:lnTo>
                        <a:pt x="1468" y="123"/>
                      </a:lnTo>
                      <a:lnTo>
                        <a:pt x="1472" y="89"/>
                      </a:lnTo>
                      <a:lnTo>
                        <a:pt x="1477" y="55"/>
                      </a:lnTo>
                      <a:lnTo>
                        <a:pt x="1482" y="22"/>
                      </a:lnTo>
                      <a:lnTo>
                        <a:pt x="1487" y="0"/>
                      </a:lnTo>
                      <a:lnTo>
                        <a:pt x="9" y="638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43"/>
                <p:cNvSpPr/>
                <p:nvPr/>
              </p:nvSpPr>
              <p:spPr>
                <a:xfrm>
                  <a:off x="391" y="3849"/>
                  <a:ext cx="331" cy="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" h="868" extrusionOk="0">
                      <a:moveTo>
                        <a:pt x="21" y="0"/>
                      </a:moveTo>
                      <a:lnTo>
                        <a:pt x="49" y="23"/>
                      </a:lnTo>
                      <a:lnTo>
                        <a:pt x="68" y="25"/>
                      </a:lnTo>
                      <a:lnTo>
                        <a:pt x="1313" y="542"/>
                      </a:lnTo>
                      <a:lnTo>
                        <a:pt x="1304" y="576"/>
                      </a:lnTo>
                      <a:lnTo>
                        <a:pt x="1298" y="619"/>
                      </a:lnTo>
                      <a:lnTo>
                        <a:pt x="1294" y="688"/>
                      </a:lnTo>
                      <a:lnTo>
                        <a:pt x="1297" y="749"/>
                      </a:lnTo>
                      <a:lnTo>
                        <a:pt x="1306" y="805"/>
                      </a:lnTo>
                      <a:lnTo>
                        <a:pt x="1319" y="854"/>
                      </a:lnTo>
                      <a:lnTo>
                        <a:pt x="1326" y="868"/>
                      </a:lnTo>
                      <a:lnTo>
                        <a:pt x="722" y="619"/>
                      </a:lnTo>
                      <a:lnTo>
                        <a:pt x="90" y="356"/>
                      </a:lnTo>
                      <a:lnTo>
                        <a:pt x="66" y="345"/>
                      </a:lnTo>
                      <a:lnTo>
                        <a:pt x="33" y="348"/>
                      </a:lnTo>
                      <a:lnTo>
                        <a:pt x="26" y="338"/>
                      </a:lnTo>
                      <a:lnTo>
                        <a:pt x="21" y="325"/>
                      </a:lnTo>
                      <a:lnTo>
                        <a:pt x="17" y="312"/>
                      </a:lnTo>
                      <a:lnTo>
                        <a:pt x="13" y="294"/>
                      </a:lnTo>
                      <a:lnTo>
                        <a:pt x="11" y="283"/>
                      </a:lnTo>
                      <a:lnTo>
                        <a:pt x="8" y="265"/>
                      </a:lnTo>
                      <a:lnTo>
                        <a:pt x="5" y="247"/>
                      </a:lnTo>
                      <a:lnTo>
                        <a:pt x="4" y="225"/>
                      </a:lnTo>
                      <a:lnTo>
                        <a:pt x="3" y="209"/>
                      </a:lnTo>
                      <a:lnTo>
                        <a:pt x="2" y="187"/>
                      </a:lnTo>
                      <a:lnTo>
                        <a:pt x="0" y="172"/>
                      </a:lnTo>
                      <a:lnTo>
                        <a:pt x="0" y="157"/>
                      </a:lnTo>
                      <a:lnTo>
                        <a:pt x="0" y="137"/>
                      </a:lnTo>
                      <a:lnTo>
                        <a:pt x="0" y="121"/>
                      </a:lnTo>
                      <a:lnTo>
                        <a:pt x="2" y="107"/>
                      </a:lnTo>
                      <a:lnTo>
                        <a:pt x="3" y="90"/>
                      </a:lnTo>
                      <a:lnTo>
                        <a:pt x="4" y="76"/>
                      </a:lnTo>
                      <a:lnTo>
                        <a:pt x="7" y="57"/>
                      </a:lnTo>
                      <a:lnTo>
                        <a:pt x="9" y="44"/>
                      </a:lnTo>
                      <a:lnTo>
                        <a:pt x="13" y="28"/>
                      </a:lnTo>
                      <a:lnTo>
                        <a:pt x="17" y="13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52" name="Google Shape;1752;p43"/>
                <p:cNvGrpSpPr/>
                <p:nvPr/>
              </p:nvGrpSpPr>
              <p:grpSpPr>
                <a:xfrm>
                  <a:off x="402" y="3853"/>
                  <a:ext cx="316" cy="161"/>
                  <a:chOff x="1025" y="3805"/>
                  <a:chExt cx="316" cy="161"/>
                </a:xfrm>
              </p:grpSpPr>
              <p:sp>
                <p:nvSpPr>
                  <p:cNvPr id="1753" name="Google Shape;1753;p43"/>
                  <p:cNvSpPr/>
                  <p:nvPr/>
                </p:nvSpPr>
                <p:spPr>
                  <a:xfrm>
                    <a:off x="1025" y="3805"/>
                    <a:ext cx="316" cy="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4" h="554" extrusionOk="0">
                        <a:moveTo>
                          <a:pt x="9" y="8"/>
                        </a:moveTo>
                        <a:lnTo>
                          <a:pt x="0" y="0"/>
                        </a:lnTo>
                        <a:lnTo>
                          <a:pt x="23" y="5"/>
                        </a:lnTo>
                        <a:lnTo>
                          <a:pt x="1264" y="520"/>
                        </a:lnTo>
                        <a:lnTo>
                          <a:pt x="1255" y="554"/>
                        </a:lnTo>
                        <a:lnTo>
                          <a:pt x="991" y="436"/>
                        </a:lnTo>
                        <a:lnTo>
                          <a:pt x="752" y="331"/>
                        </a:lnTo>
                        <a:lnTo>
                          <a:pt x="523" y="233"/>
                        </a:lnTo>
                        <a:lnTo>
                          <a:pt x="327" y="144"/>
                        </a:lnTo>
                        <a:lnTo>
                          <a:pt x="9" y="8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4" name="Google Shape;1754;p43"/>
                  <p:cNvSpPr/>
                  <p:nvPr/>
                </p:nvSpPr>
                <p:spPr>
                  <a:xfrm>
                    <a:off x="1255" y="3893"/>
                    <a:ext cx="82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" h="133" extrusionOk="0">
                        <a:moveTo>
                          <a:pt x="0" y="0"/>
                        </a:moveTo>
                        <a:lnTo>
                          <a:pt x="150" y="56"/>
                        </a:lnTo>
                        <a:lnTo>
                          <a:pt x="193" y="72"/>
                        </a:lnTo>
                        <a:lnTo>
                          <a:pt x="237" y="93"/>
                        </a:lnTo>
                        <a:lnTo>
                          <a:pt x="329" y="133"/>
                        </a:lnTo>
                        <a:lnTo>
                          <a:pt x="213" y="86"/>
                        </a:lnTo>
                        <a:lnTo>
                          <a:pt x="133" y="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5" name="Google Shape;1755;p43"/>
                  <p:cNvSpPr/>
                  <p:nvPr/>
                </p:nvSpPr>
                <p:spPr>
                  <a:xfrm>
                    <a:off x="1288" y="3920"/>
                    <a:ext cx="49" cy="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78" extrusionOk="0">
                        <a:moveTo>
                          <a:pt x="0" y="0"/>
                        </a:moveTo>
                        <a:lnTo>
                          <a:pt x="90" y="31"/>
                        </a:lnTo>
                        <a:lnTo>
                          <a:pt x="128" y="46"/>
                        </a:lnTo>
                        <a:lnTo>
                          <a:pt x="193" y="74"/>
                        </a:lnTo>
                        <a:lnTo>
                          <a:pt x="193" y="78"/>
                        </a:lnTo>
                        <a:lnTo>
                          <a:pt x="109" y="4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6" name="Google Shape;1756;p43"/>
                  <p:cNvSpPr/>
                  <p:nvPr/>
                </p:nvSpPr>
                <p:spPr>
                  <a:xfrm>
                    <a:off x="1213" y="3911"/>
                    <a:ext cx="125" cy="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213" extrusionOk="0">
                        <a:moveTo>
                          <a:pt x="0" y="0"/>
                        </a:moveTo>
                        <a:lnTo>
                          <a:pt x="251" y="102"/>
                        </a:lnTo>
                        <a:lnTo>
                          <a:pt x="390" y="158"/>
                        </a:lnTo>
                        <a:lnTo>
                          <a:pt x="500" y="204"/>
                        </a:lnTo>
                        <a:lnTo>
                          <a:pt x="502" y="213"/>
                        </a:lnTo>
                        <a:lnTo>
                          <a:pt x="288" y="120"/>
                        </a:lnTo>
                        <a:lnTo>
                          <a:pt x="102" y="4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7" name="Google Shape;1757;p43"/>
                  <p:cNvSpPr/>
                  <p:nvPr/>
                </p:nvSpPr>
                <p:spPr>
                  <a:xfrm>
                    <a:off x="1296" y="3927"/>
                    <a:ext cx="41" cy="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" h="69" extrusionOk="0">
                        <a:moveTo>
                          <a:pt x="0" y="0"/>
                        </a:moveTo>
                        <a:lnTo>
                          <a:pt x="163" y="60"/>
                        </a:lnTo>
                        <a:lnTo>
                          <a:pt x="163" y="69"/>
                        </a:lnTo>
                        <a:lnTo>
                          <a:pt x="102" y="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8" name="Google Shape;1758;p43"/>
                  <p:cNvSpPr/>
                  <p:nvPr/>
                </p:nvSpPr>
                <p:spPr>
                  <a:xfrm>
                    <a:off x="1299" y="3951"/>
                    <a:ext cx="42" cy="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" h="76" extrusionOk="0">
                        <a:moveTo>
                          <a:pt x="0" y="0"/>
                        </a:moveTo>
                        <a:lnTo>
                          <a:pt x="132" y="55"/>
                        </a:lnTo>
                        <a:lnTo>
                          <a:pt x="166" y="71"/>
                        </a:lnTo>
                        <a:lnTo>
                          <a:pt x="167" y="76"/>
                        </a:lnTo>
                        <a:lnTo>
                          <a:pt x="120" y="56"/>
                        </a:lnTo>
                        <a:lnTo>
                          <a:pt x="26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9" name="Google Shape;1759;p43"/>
                <p:cNvGrpSpPr/>
                <p:nvPr/>
              </p:nvGrpSpPr>
              <p:grpSpPr>
                <a:xfrm>
                  <a:off x="738" y="3831"/>
                  <a:ext cx="341" cy="175"/>
                  <a:chOff x="1361" y="3783"/>
                  <a:chExt cx="341" cy="175"/>
                </a:xfrm>
              </p:grpSpPr>
              <p:grpSp>
                <p:nvGrpSpPr>
                  <p:cNvPr id="1760" name="Google Shape;1760;p43"/>
                  <p:cNvGrpSpPr/>
                  <p:nvPr/>
                </p:nvGrpSpPr>
                <p:grpSpPr>
                  <a:xfrm>
                    <a:off x="1578" y="3829"/>
                    <a:ext cx="31" cy="20"/>
                    <a:chOff x="1578" y="3829"/>
                    <a:chExt cx="31" cy="20"/>
                  </a:xfrm>
                </p:grpSpPr>
                <p:sp>
                  <p:nvSpPr>
                    <p:cNvPr id="1761" name="Google Shape;1761;p43"/>
                    <p:cNvSpPr/>
                    <p:nvPr/>
                  </p:nvSpPr>
                  <p:spPr>
                    <a:xfrm>
                      <a:off x="1578" y="3829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945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01" y="-1"/>
                            <a:pt x="37295" y="4645"/>
                            <a:pt x="40944" y="11990"/>
                          </a:cubicBezTo>
                        </a:path>
                        <a:path w="40945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01" y="-1"/>
                            <a:pt x="37295" y="4645"/>
                            <a:pt x="40944" y="1199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62" name="Google Shape;1762;p43"/>
                    <p:cNvSpPr/>
                    <p:nvPr/>
                  </p:nvSpPr>
                  <p:spPr>
                    <a:xfrm>
                      <a:off x="1578" y="3835"/>
                      <a:ext cx="30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87" h="33921" fill="none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</a:path>
                        <a:path w="37087" h="33921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63" name="Google Shape;1763;p43"/>
                  <p:cNvGrpSpPr/>
                  <p:nvPr/>
                </p:nvGrpSpPr>
                <p:grpSpPr>
                  <a:xfrm>
                    <a:off x="1547" y="3845"/>
                    <a:ext cx="31" cy="21"/>
                    <a:chOff x="1547" y="3845"/>
                    <a:chExt cx="31" cy="21"/>
                  </a:xfrm>
                </p:grpSpPr>
                <p:sp>
                  <p:nvSpPr>
                    <p:cNvPr id="1764" name="Google Shape;1764;p43"/>
                    <p:cNvSpPr/>
                    <p:nvPr/>
                  </p:nvSpPr>
                  <p:spPr>
                    <a:xfrm>
                      <a:off x="1547" y="3845"/>
                      <a:ext cx="31" cy="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823" fill="none" extrusionOk="0">
                          <a:moveTo>
                            <a:pt x="1243" y="28823"/>
                          </a:moveTo>
                          <a:cubicBezTo>
                            <a:pt x="420" y="26503"/>
                            <a:pt x="0" y="2406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823" extrusionOk="0">
                          <a:moveTo>
                            <a:pt x="1243" y="28823"/>
                          </a:moveTo>
                          <a:cubicBezTo>
                            <a:pt x="420" y="26503"/>
                            <a:pt x="0" y="2406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65" name="Google Shape;1765;p43"/>
                    <p:cNvSpPr/>
                    <p:nvPr/>
                  </p:nvSpPr>
                  <p:spPr>
                    <a:xfrm>
                      <a:off x="1547" y="3850"/>
                      <a:ext cx="31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56" h="33472" fill="none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935" y="-1"/>
                            <a:pt x="33952" y="2781"/>
                            <a:pt x="38056" y="7608"/>
                          </a:cubicBezTo>
                        </a:path>
                        <a:path w="38056" h="33472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935" y="-1"/>
                            <a:pt x="33952" y="2781"/>
                            <a:pt x="38056" y="760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66" name="Google Shape;1766;p43"/>
                  <p:cNvGrpSpPr/>
                  <p:nvPr/>
                </p:nvGrpSpPr>
                <p:grpSpPr>
                  <a:xfrm>
                    <a:off x="1515" y="3860"/>
                    <a:ext cx="32" cy="20"/>
                    <a:chOff x="1515" y="3860"/>
                    <a:chExt cx="32" cy="20"/>
                  </a:xfrm>
                </p:grpSpPr>
                <p:sp>
                  <p:nvSpPr>
                    <p:cNvPr id="1767" name="Google Shape;1767;p43"/>
                    <p:cNvSpPr/>
                    <p:nvPr/>
                  </p:nvSpPr>
                  <p:spPr>
                    <a:xfrm>
                      <a:off x="1516" y="3860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68" name="Google Shape;1768;p43"/>
                    <p:cNvSpPr/>
                    <p:nvPr/>
                  </p:nvSpPr>
                  <p:spPr>
                    <a:xfrm>
                      <a:off x="1515" y="3866"/>
                      <a:ext cx="31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72" h="34155" fill="none" extrusionOk="0">
                          <a:moveTo>
                            <a:pt x="4023" y="34154"/>
                          </a:moveTo>
                          <a:cubicBezTo>
                            <a:pt x="1406" y="30491"/>
                            <a:pt x="0" y="26101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28" y="-1"/>
                            <a:pt x="33382" y="2519"/>
                            <a:pt x="37471" y="6949"/>
                          </a:cubicBezTo>
                        </a:path>
                        <a:path w="37472" h="34155" extrusionOk="0">
                          <a:moveTo>
                            <a:pt x="4023" y="34154"/>
                          </a:moveTo>
                          <a:cubicBezTo>
                            <a:pt x="1406" y="30491"/>
                            <a:pt x="0" y="26101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28" y="-1"/>
                            <a:pt x="33382" y="2519"/>
                            <a:pt x="37471" y="6949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69" name="Google Shape;1769;p43"/>
                  <p:cNvGrpSpPr/>
                  <p:nvPr/>
                </p:nvGrpSpPr>
                <p:grpSpPr>
                  <a:xfrm>
                    <a:off x="1484" y="3875"/>
                    <a:ext cx="34" cy="21"/>
                    <a:chOff x="1484" y="3875"/>
                    <a:chExt cx="34" cy="21"/>
                  </a:xfrm>
                </p:grpSpPr>
                <p:sp>
                  <p:nvSpPr>
                    <p:cNvPr id="1770" name="Google Shape;1770;p43"/>
                    <p:cNvSpPr/>
                    <p:nvPr/>
                  </p:nvSpPr>
                  <p:spPr>
                    <a:xfrm>
                      <a:off x="1484" y="3875"/>
                      <a:ext cx="34" cy="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857" h="28582" fill="none" extrusionOk="0">
                          <a:moveTo>
                            <a:pt x="1159" y="28581"/>
                          </a:moveTo>
                          <a:cubicBezTo>
                            <a:pt x="391" y="26334"/>
                            <a:pt x="0" y="2397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</a:path>
                        <a:path w="40857" h="28582" extrusionOk="0">
                          <a:moveTo>
                            <a:pt x="1159" y="28581"/>
                          </a:moveTo>
                          <a:cubicBezTo>
                            <a:pt x="391" y="26334"/>
                            <a:pt x="0" y="2397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71" name="Google Shape;1771;p43"/>
                    <p:cNvSpPr/>
                    <p:nvPr/>
                  </p:nvSpPr>
                  <p:spPr>
                    <a:xfrm>
                      <a:off x="1484" y="3881"/>
                      <a:ext cx="33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17" h="34031" fill="none" extrusionOk="0">
                          <a:moveTo>
                            <a:pt x="3935" y="34030"/>
                          </a:moveTo>
                          <a:cubicBezTo>
                            <a:pt x="1374" y="30391"/>
                            <a:pt x="0" y="2605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703" y="-1"/>
                            <a:pt x="33522" y="2582"/>
                            <a:pt x="37616" y="7108"/>
                          </a:cubicBezTo>
                        </a:path>
                        <a:path w="37617" h="34031" extrusionOk="0">
                          <a:moveTo>
                            <a:pt x="3935" y="34030"/>
                          </a:moveTo>
                          <a:cubicBezTo>
                            <a:pt x="1374" y="30391"/>
                            <a:pt x="0" y="2605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703" y="-1"/>
                            <a:pt x="33522" y="2582"/>
                            <a:pt x="37616" y="710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2" name="Google Shape;1772;p43"/>
                  <p:cNvGrpSpPr/>
                  <p:nvPr/>
                </p:nvGrpSpPr>
                <p:grpSpPr>
                  <a:xfrm>
                    <a:off x="1454" y="3891"/>
                    <a:ext cx="34" cy="20"/>
                    <a:chOff x="1454" y="3891"/>
                    <a:chExt cx="34" cy="20"/>
                  </a:xfrm>
                </p:grpSpPr>
                <p:sp>
                  <p:nvSpPr>
                    <p:cNvPr id="1773" name="Google Shape;1773;p43"/>
                    <p:cNvSpPr/>
                    <p:nvPr/>
                  </p:nvSpPr>
                  <p:spPr>
                    <a:xfrm>
                      <a:off x="1454" y="3891"/>
                      <a:ext cx="34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857" h="27293" fill="none" extrusionOk="0">
                          <a:moveTo>
                            <a:pt x="763" y="27293"/>
                          </a:moveTo>
                          <a:cubicBezTo>
                            <a:pt x="256" y="25437"/>
                            <a:pt x="0" y="2352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</a:path>
                        <a:path w="40857" h="27293" extrusionOk="0">
                          <a:moveTo>
                            <a:pt x="763" y="27293"/>
                          </a:moveTo>
                          <a:cubicBezTo>
                            <a:pt x="256" y="25437"/>
                            <a:pt x="0" y="2352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731" y="-1"/>
                            <a:pt x="37173" y="4566"/>
                            <a:pt x="40857" y="11815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74" name="Google Shape;1774;p43"/>
                    <p:cNvSpPr/>
                    <p:nvPr/>
                  </p:nvSpPr>
                  <p:spPr>
                    <a:xfrm>
                      <a:off x="1454" y="3896"/>
                      <a:ext cx="32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74" h="33582" fill="none" extrusionOk="0">
                          <a:moveTo>
                            <a:pt x="3628" y="33581"/>
                          </a:moveTo>
                          <a:cubicBezTo>
                            <a:pt x="1262" y="30033"/>
                            <a:pt x="0" y="2586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28" y="-1"/>
                            <a:pt x="32822" y="2275"/>
                            <a:pt x="36873" y="6326"/>
                          </a:cubicBezTo>
                        </a:path>
                        <a:path w="36874" h="33582" extrusionOk="0">
                          <a:moveTo>
                            <a:pt x="3628" y="33581"/>
                          </a:moveTo>
                          <a:cubicBezTo>
                            <a:pt x="1262" y="30033"/>
                            <a:pt x="0" y="2586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28" y="-1"/>
                            <a:pt x="32822" y="2275"/>
                            <a:pt x="36873" y="63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5" name="Google Shape;1775;p43"/>
                  <p:cNvGrpSpPr/>
                  <p:nvPr/>
                </p:nvGrpSpPr>
                <p:grpSpPr>
                  <a:xfrm>
                    <a:off x="1422" y="3906"/>
                    <a:ext cx="36" cy="21"/>
                    <a:chOff x="1422" y="3906"/>
                    <a:chExt cx="36" cy="21"/>
                  </a:xfrm>
                </p:grpSpPr>
                <p:sp>
                  <p:nvSpPr>
                    <p:cNvPr id="1776" name="Google Shape;1776;p43"/>
                    <p:cNvSpPr/>
                    <p:nvPr/>
                  </p:nvSpPr>
                  <p:spPr>
                    <a:xfrm>
                      <a:off x="1422" y="3906"/>
                      <a:ext cx="36" cy="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4" h="28722" fill="none" extrusionOk="0">
                          <a:moveTo>
                            <a:pt x="1207" y="28722"/>
                          </a:moveTo>
                          <a:cubicBezTo>
                            <a:pt x="408" y="26432"/>
                            <a:pt x="0" y="2402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50" y="-1"/>
                            <a:pt x="37380" y="4699"/>
                            <a:pt x="41004" y="12111"/>
                          </a:cubicBezTo>
                        </a:path>
                        <a:path w="41004" h="28722" extrusionOk="0">
                          <a:moveTo>
                            <a:pt x="1207" y="28722"/>
                          </a:moveTo>
                          <a:cubicBezTo>
                            <a:pt x="408" y="26432"/>
                            <a:pt x="0" y="2402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850" y="-1"/>
                            <a:pt x="37380" y="4699"/>
                            <a:pt x="41004" y="12111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77" name="Google Shape;1777;p43"/>
                    <p:cNvSpPr/>
                    <p:nvPr/>
                  </p:nvSpPr>
                  <p:spPr>
                    <a:xfrm>
                      <a:off x="1422" y="3911"/>
                      <a:ext cx="36" cy="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467" h="34560" fill="none" extrusionOk="0">
                          <a:moveTo>
                            <a:pt x="4320" y="34560"/>
                          </a:moveTo>
                          <a:cubicBezTo>
                            <a:pt x="1515" y="30821"/>
                            <a:pt x="0" y="2627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8161" y="-1"/>
                            <a:pt x="34367" y="2982"/>
                            <a:pt x="38467" y="8106"/>
                          </a:cubicBezTo>
                        </a:path>
                        <a:path w="38467" h="34560" extrusionOk="0">
                          <a:moveTo>
                            <a:pt x="4320" y="34560"/>
                          </a:moveTo>
                          <a:cubicBezTo>
                            <a:pt x="1515" y="30821"/>
                            <a:pt x="0" y="2627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8161" y="-1"/>
                            <a:pt x="34367" y="2982"/>
                            <a:pt x="38467" y="810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8" name="Google Shape;1778;p43"/>
                  <p:cNvGrpSpPr/>
                  <p:nvPr/>
                </p:nvGrpSpPr>
                <p:grpSpPr>
                  <a:xfrm>
                    <a:off x="1392" y="3921"/>
                    <a:ext cx="35" cy="23"/>
                    <a:chOff x="1392" y="3921"/>
                    <a:chExt cx="35" cy="23"/>
                  </a:xfrm>
                </p:grpSpPr>
                <p:sp>
                  <p:nvSpPr>
                    <p:cNvPr id="1779" name="Google Shape;1779;p43"/>
                    <p:cNvSpPr/>
                    <p:nvPr/>
                  </p:nvSpPr>
                  <p:spPr>
                    <a:xfrm>
                      <a:off x="1392" y="3921"/>
                      <a:ext cx="35" cy="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96" h="28013" fill="none" extrusionOk="0">
                          <a:moveTo>
                            <a:pt x="973" y="28013"/>
                          </a:moveTo>
                          <a:cubicBezTo>
                            <a:pt x="328" y="25936"/>
                            <a:pt x="0" y="2377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605" y="-1"/>
                            <a:pt x="36954" y="4428"/>
                            <a:pt x="40696" y="11505"/>
                          </a:cubicBezTo>
                        </a:path>
                        <a:path w="40696" h="28013" extrusionOk="0">
                          <a:moveTo>
                            <a:pt x="973" y="28013"/>
                          </a:moveTo>
                          <a:cubicBezTo>
                            <a:pt x="328" y="25936"/>
                            <a:pt x="0" y="2377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605" y="-1"/>
                            <a:pt x="36954" y="4428"/>
                            <a:pt x="40696" y="11505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0" name="Google Shape;1780;p43"/>
                    <p:cNvSpPr/>
                    <p:nvPr/>
                  </p:nvSpPr>
                  <p:spPr>
                    <a:xfrm>
                      <a:off x="1392" y="3927"/>
                      <a:ext cx="33" cy="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13" h="32442" fill="none" extrusionOk="0">
                          <a:moveTo>
                            <a:pt x="2918" y="32441"/>
                          </a:moveTo>
                          <a:cubicBezTo>
                            <a:pt x="1006" y="29148"/>
                            <a:pt x="0" y="25408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106" y="-1"/>
                            <a:pt x="32405" y="2103"/>
                            <a:pt x="36413" y="5879"/>
                          </a:cubicBezTo>
                        </a:path>
                        <a:path w="36413" h="32442" extrusionOk="0">
                          <a:moveTo>
                            <a:pt x="2918" y="32441"/>
                          </a:moveTo>
                          <a:cubicBezTo>
                            <a:pt x="1006" y="29148"/>
                            <a:pt x="0" y="25408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106" y="-1"/>
                            <a:pt x="32405" y="2103"/>
                            <a:pt x="36413" y="5879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81" name="Google Shape;1781;p43"/>
                  <p:cNvGrpSpPr/>
                  <p:nvPr/>
                </p:nvGrpSpPr>
                <p:grpSpPr>
                  <a:xfrm>
                    <a:off x="1361" y="3936"/>
                    <a:ext cx="34" cy="22"/>
                    <a:chOff x="1361" y="3936"/>
                    <a:chExt cx="34" cy="22"/>
                  </a:xfrm>
                </p:grpSpPr>
                <p:sp>
                  <p:nvSpPr>
                    <p:cNvPr id="1782" name="Google Shape;1782;p43"/>
                    <p:cNvSpPr/>
                    <p:nvPr/>
                  </p:nvSpPr>
                  <p:spPr>
                    <a:xfrm>
                      <a:off x="1361" y="3936"/>
                      <a:ext cx="34" cy="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94" h="28199" fill="none" extrusionOk="0">
                          <a:moveTo>
                            <a:pt x="1032" y="28199"/>
                          </a:moveTo>
                          <a:cubicBezTo>
                            <a:pt x="348" y="26066"/>
                            <a:pt x="0" y="2383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924" y="-1"/>
                            <a:pt x="37507" y="4783"/>
                            <a:pt x="41093" y="12296"/>
                          </a:cubicBezTo>
                        </a:path>
                        <a:path w="41094" h="28199" extrusionOk="0">
                          <a:moveTo>
                            <a:pt x="1032" y="28199"/>
                          </a:moveTo>
                          <a:cubicBezTo>
                            <a:pt x="348" y="26066"/>
                            <a:pt x="0" y="2383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924" y="-1"/>
                            <a:pt x="37507" y="4783"/>
                            <a:pt x="41093" y="1229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3" name="Google Shape;1783;p43"/>
                    <p:cNvSpPr/>
                    <p:nvPr/>
                  </p:nvSpPr>
                  <p:spPr>
                    <a:xfrm>
                      <a:off x="1361" y="3942"/>
                      <a:ext cx="33" cy="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60" h="34670" fill="none" extrusionOk="0">
                          <a:moveTo>
                            <a:pt x="4403" y="34669"/>
                          </a:moveTo>
                          <a:cubicBezTo>
                            <a:pt x="1546" y="30911"/>
                            <a:pt x="0" y="2632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520" y="-1"/>
                            <a:pt x="33182" y="2430"/>
                            <a:pt x="37259" y="6723"/>
                          </a:cubicBezTo>
                        </a:path>
                        <a:path w="37260" h="34670" extrusionOk="0">
                          <a:moveTo>
                            <a:pt x="4403" y="34669"/>
                          </a:moveTo>
                          <a:cubicBezTo>
                            <a:pt x="1546" y="30911"/>
                            <a:pt x="0" y="2632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520" y="-1"/>
                            <a:pt x="33182" y="2430"/>
                            <a:pt x="37259" y="6723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84" name="Google Shape;1784;p43"/>
                  <p:cNvGrpSpPr/>
                  <p:nvPr/>
                </p:nvGrpSpPr>
                <p:grpSpPr>
                  <a:xfrm>
                    <a:off x="1608" y="3814"/>
                    <a:ext cx="32" cy="20"/>
                    <a:chOff x="1608" y="3814"/>
                    <a:chExt cx="32" cy="20"/>
                  </a:xfrm>
                </p:grpSpPr>
                <p:sp>
                  <p:nvSpPr>
                    <p:cNvPr id="1785" name="Google Shape;1785;p43"/>
                    <p:cNvSpPr/>
                    <p:nvPr/>
                  </p:nvSpPr>
                  <p:spPr>
                    <a:xfrm>
                      <a:off x="1609" y="3814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6" name="Google Shape;1786;p43"/>
                    <p:cNvSpPr/>
                    <p:nvPr/>
                  </p:nvSpPr>
                  <p:spPr>
                    <a:xfrm>
                      <a:off x="1608" y="3819"/>
                      <a:ext cx="32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60" h="33705" fill="none" extrusionOk="0">
                          <a:moveTo>
                            <a:pt x="3710" y="33705"/>
                          </a:moveTo>
                          <a:cubicBezTo>
                            <a:pt x="1292" y="30131"/>
                            <a:pt x="0" y="2591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830" y="-1"/>
                            <a:pt x="33758" y="2690"/>
                            <a:pt x="37859" y="7381"/>
                          </a:cubicBezTo>
                        </a:path>
                        <a:path w="37860" h="33705" extrusionOk="0">
                          <a:moveTo>
                            <a:pt x="3710" y="33705"/>
                          </a:moveTo>
                          <a:cubicBezTo>
                            <a:pt x="1292" y="30131"/>
                            <a:pt x="0" y="2591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830" y="-1"/>
                            <a:pt x="33758" y="2690"/>
                            <a:pt x="37859" y="7381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87" name="Google Shape;1787;p43"/>
                  <p:cNvGrpSpPr/>
                  <p:nvPr/>
                </p:nvGrpSpPr>
                <p:grpSpPr>
                  <a:xfrm>
                    <a:off x="1639" y="3798"/>
                    <a:ext cx="31" cy="20"/>
                    <a:chOff x="1639" y="3798"/>
                    <a:chExt cx="31" cy="20"/>
                  </a:xfrm>
                </p:grpSpPr>
                <p:sp>
                  <p:nvSpPr>
                    <p:cNvPr id="1788" name="Google Shape;1788;p43"/>
                    <p:cNvSpPr/>
                    <p:nvPr/>
                  </p:nvSpPr>
                  <p:spPr>
                    <a:xfrm>
                      <a:off x="1639" y="3798"/>
                      <a:ext cx="31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67" h="28418" fill="none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</a:path>
                        <a:path w="40667" h="28418" extrusionOk="0">
                          <a:moveTo>
                            <a:pt x="1104" y="28417"/>
                          </a:moveTo>
                          <a:cubicBezTo>
                            <a:pt x="372" y="26219"/>
                            <a:pt x="0" y="23917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9583" y="-1"/>
                            <a:pt x="36915" y="4403"/>
                            <a:pt x="40667" y="1145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9" name="Google Shape;1789;p43"/>
                    <p:cNvSpPr/>
                    <p:nvPr/>
                  </p:nvSpPr>
                  <p:spPr>
                    <a:xfrm>
                      <a:off x="1639" y="3804"/>
                      <a:ext cx="30" cy="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87" h="33921" fill="none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</a:path>
                        <a:path w="37087" h="33921" extrusionOk="0">
                          <a:moveTo>
                            <a:pt x="3858" y="33920"/>
                          </a:moveTo>
                          <a:cubicBezTo>
                            <a:pt x="1346" y="30303"/>
                            <a:pt x="0" y="26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434" y="-1"/>
                            <a:pt x="33020" y="2360"/>
                            <a:pt x="37086" y="6543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90" name="Google Shape;1790;p43"/>
                  <p:cNvGrpSpPr/>
                  <p:nvPr/>
                </p:nvGrpSpPr>
                <p:grpSpPr>
                  <a:xfrm>
                    <a:off x="1670" y="3783"/>
                    <a:ext cx="32" cy="20"/>
                    <a:chOff x="1670" y="3783"/>
                    <a:chExt cx="32" cy="20"/>
                  </a:xfrm>
                </p:grpSpPr>
                <p:sp>
                  <p:nvSpPr>
                    <p:cNvPr id="1791" name="Google Shape;1791;p43"/>
                    <p:cNvSpPr/>
                    <p:nvPr/>
                  </p:nvSpPr>
                  <p:spPr>
                    <a:xfrm>
                      <a:off x="1670" y="3783"/>
                      <a:ext cx="32" cy="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371" h="29036" fill="none" extrusionOk="0">
                          <a:moveTo>
                            <a:pt x="1320" y="29035"/>
                          </a:moveTo>
                          <a:cubicBezTo>
                            <a:pt x="446" y="26654"/>
                            <a:pt x="0" y="2413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0165" y="-1"/>
                            <a:pt x="37921" y="5061"/>
                            <a:pt x="41370" y="12901"/>
                          </a:cubicBezTo>
                        </a:path>
                        <a:path w="41371" h="29036" extrusionOk="0">
                          <a:moveTo>
                            <a:pt x="1320" y="29035"/>
                          </a:moveTo>
                          <a:cubicBezTo>
                            <a:pt x="446" y="26654"/>
                            <a:pt x="0" y="2413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0165" y="-1"/>
                            <a:pt x="37921" y="5061"/>
                            <a:pt x="41370" y="12901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2" name="Google Shape;1792;p43"/>
                    <p:cNvSpPr/>
                    <p:nvPr/>
                  </p:nvSpPr>
                  <p:spPr>
                    <a:xfrm>
                      <a:off x="1670" y="3788"/>
                      <a:ext cx="30" cy="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35" h="33472" fill="none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59" y="-1"/>
                            <a:pt x="32879" y="2299"/>
                            <a:pt x="36935" y="6388"/>
                          </a:cubicBezTo>
                        </a:path>
                        <a:path w="36935" h="33472" extrusionOk="0">
                          <a:moveTo>
                            <a:pt x="3555" y="33471"/>
                          </a:moveTo>
                          <a:cubicBezTo>
                            <a:pt x="1235" y="29946"/>
                            <a:pt x="0" y="2581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359" y="-1"/>
                            <a:pt x="32879" y="2299"/>
                            <a:pt x="36935" y="6388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92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1793" name="Google Shape;1793;p43"/>
                <p:cNvSpPr/>
                <p:nvPr/>
              </p:nvSpPr>
              <p:spPr>
                <a:xfrm>
                  <a:off x="723" y="3821"/>
                  <a:ext cx="382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" h="686" extrusionOk="0">
                      <a:moveTo>
                        <a:pt x="0" y="671"/>
                      </a:moveTo>
                      <a:lnTo>
                        <a:pt x="0" y="686"/>
                      </a:lnTo>
                      <a:lnTo>
                        <a:pt x="1531" y="15"/>
                      </a:lnTo>
                      <a:lnTo>
                        <a:pt x="1531" y="0"/>
                      </a:lnTo>
                      <a:lnTo>
                        <a:pt x="0" y="671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4" name="Google Shape;1794;p43"/>
                <p:cNvSpPr/>
                <p:nvPr/>
              </p:nvSpPr>
              <p:spPr>
                <a:xfrm>
                  <a:off x="408" y="3748"/>
                  <a:ext cx="698" cy="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1" h="1036" extrusionOk="0">
                      <a:moveTo>
                        <a:pt x="0" y="513"/>
                      </a:moveTo>
                      <a:lnTo>
                        <a:pt x="1552" y="0"/>
                      </a:lnTo>
                      <a:lnTo>
                        <a:pt x="2791" y="365"/>
                      </a:lnTo>
                      <a:lnTo>
                        <a:pt x="1259" y="1036"/>
                      </a:lnTo>
                      <a:lnTo>
                        <a:pt x="0" y="513"/>
                      </a:lnTo>
                      <a:close/>
                    </a:path>
                  </a:pathLst>
                </a:custGeom>
                <a:solidFill>
                  <a:srgbClr val="00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5" name="Google Shape;1795;p43"/>
                <p:cNvSpPr/>
                <p:nvPr/>
              </p:nvSpPr>
              <p:spPr>
                <a:xfrm>
                  <a:off x="392" y="3845"/>
                  <a:ext cx="331" cy="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566" extrusionOk="0">
                      <a:moveTo>
                        <a:pt x="43" y="39"/>
                      </a:moveTo>
                      <a:lnTo>
                        <a:pt x="0" y="3"/>
                      </a:lnTo>
                      <a:lnTo>
                        <a:pt x="5" y="0"/>
                      </a:lnTo>
                      <a:lnTo>
                        <a:pt x="45" y="32"/>
                      </a:lnTo>
                      <a:lnTo>
                        <a:pt x="67" y="29"/>
                      </a:lnTo>
                      <a:lnTo>
                        <a:pt x="1324" y="551"/>
                      </a:lnTo>
                      <a:lnTo>
                        <a:pt x="1324" y="566"/>
                      </a:lnTo>
                      <a:lnTo>
                        <a:pt x="62" y="42"/>
                      </a:lnTo>
                      <a:lnTo>
                        <a:pt x="43" y="39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43"/>
                <p:cNvSpPr/>
                <p:nvPr/>
              </p:nvSpPr>
              <p:spPr>
                <a:xfrm>
                  <a:off x="723" y="3888"/>
                  <a:ext cx="379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20" extrusionOk="0">
                      <a:moveTo>
                        <a:pt x="1520" y="0"/>
                      </a:moveTo>
                      <a:lnTo>
                        <a:pt x="1520" y="10"/>
                      </a:lnTo>
                      <a:lnTo>
                        <a:pt x="0" y="720"/>
                      </a:lnTo>
                      <a:lnTo>
                        <a:pt x="0" y="703"/>
                      </a:lnTo>
                      <a:lnTo>
                        <a:pt x="1520" y="0"/>
                      </a:lnTo>
                      <a:close/>
                    </a:path>
                  </a:pathLst>
                </a:custGeom>
                <a:solidFill>
                  <a:srgbClr val="3333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7" name="Google Shape;1797;p43"/>
                <p:cNvSpPr/>
                <p:nvPr/>
              </p:nvSpPr>
              <p:spPr>
                <a:xfrm>
                  <a:off x="393" y="3921"/>
                  <a:ext cx="330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552" extrusionOk="0">
                      <a:moveTo>
                        <a:pt x="35" y="0"/>
                      </a:moveTo>
                      <a:lnTo>
                        <a:pt x="0" y="1"/>
                      </a:lnTo>
                      <a:lnTo>
                        <a:pt x="1" y="7"/>
                      </a:lnTo>
                      <a:lnTo>
                        <a:pt x="38" y="6"/>
                      </a:lnTo>
                      <a:lnTo>
                        <a:pt x="61" y="24"/>
                      </a:lnTo>
                      <a:lnTo>
                        <a:pt x="1317" y="552"/>
                      </a:lnTo>
                      <a:lnTo>
                        <a:pt x="1317" y="537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98" name="Google Shape;1798;p43"/>
                <p:cNvGrpSpPr/>
                <p:nvPr/>
              </p:nvGrpSpPr>
              <p:grpSpPr>
                <a:xfrm>
                  <a:off x="932" y="3845"/>
                  <a:ext cx="153" cy="86"/>
                  <a:chOff x="1555" y="3797"/>
                  <a:chExt cx="153" cy="86"/>
                </a:xfrm>
              </p:grpSpPr>
              <p:sp>
                <p:nvSpPr>
                  <p:cNvPr id="1799" name="Google Shape;1799;p43"/>
                  <p:cNvSpPr/>
                  <p:nvPr/>
                </p:nvSpPr>
                <p:spPr>
                  <a:xfrm>
                    <a:off x="1555" y="3827"/>
                    <a:ext cx="149" cy="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" h="281" extrusionOk="0">
                        <a:moveTo>
                          <a:pt x="596" y="0"/>
                        </a:moveTo>
                        <a:lnTo>
                          <a:pt x="0" y="281"/>
                        </a:lnTo>
                        <a:lnTo>
                          <a:pt x="596" y="5"/>
                        </a:lnTo>
                        <a:lnTo>
                          <a:pt x="596" y="0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0" name="Google Shape;1800;p43"/>
                  <p:cNvSpPr/>
                  <p:nvPr/>
                </p:nvSpPr>
                <p:spPr>
                  <a:xfrm>
                    <a:off x="1627" y="3833"/>
                    <a:ext cx="78" cy="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" h="144" extrusionOk="0">
                        <a:moveTo>
                          <a:pt x="0" y="144"/>
                        </a:moveTo>
                        <a:lnTo>
                          <a:pt x="311" y="0"/>
                        </a:lnTo>
                        <a:lnTo>
                          <a:pt x="313" y="8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1" name="Google Shape;1801;p43"/>
                  <p:cNvSpPr/>
                  <p:nvPr/>
                </p:nvSpPr>
                <p:spPr>
                  <a:xfrm>
                    <a:off x="1633" y="3797"/>
                    <a:ext cx="75" cy="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33" extrusionOk="0">
                        <a:moveTo>
                          <a:pt x="0" y="133"/>
                        </a:moveTo>
                        <a:lnTo>
                          <a:pt x="299" y="0"/>
                        </a:lnTo>
                        <a:lnTo>
                          <a:pt x="299" y="6"/>
                        </a:lnTo>
                        <a:lnTo>
                          <a:pt x="0" y="133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92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02" name="Google Shape;1802;p43"/>
                <p:cNvSpPr/>
                <p:nvPr/>
              </p:nvSpPr>
              <p:spPr>
                <a:xfrm>
                  <a:off x="397" y="3746"/>
                  <a:ext cx="393" cy="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525" extrusionOk="0">
                      <a:moveTo>
                        <a:pt x="0" y="501"/>
                      </a:moveTo>
                      <a:lnTo>
                        <a:pt x="1539" y="0"/>
                      </a:lnTo>
                      <a:lnTo>
                        <a:pt x="1570" y="14"/>
                      </a:lnTo>
                      <a:lnTo>
                        <a:pt x="30" y="525"/>
                      </a:lnTo>
                      <a:lnTo>
                        <a:pt x="0" y="501"/>
                      </a:lnTo>
                      <a:close/>
                    </a:path>
                  </a:pathLst>
                </a:custGeom>
                <a:solidFill>
                  <a:srgbClr val="00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92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1803" name="Google Shape;1803;p43"/>
          <p:cNvCxnSpPr/>
          <p:nvPr/>
        </p:nvCxnSpPr>
        <p:spPr>
          <a:xfrm rot="10800000" flipH="1">
            <a:off x="4572006" y="4944394"/>
            <a:ext cx="419100" cy="259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4" name="Google Shape;1804;p43"/>
          <p:cNvSpPr txBox="1"/>
          <p:nvPr/>
        </p:nvSpPr>
        <p:spPr>
          <a:xfrm>
            <a:off x="1047755" y="361335"/>
            <a:ext cx="7467600" cy="46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8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Processo </a:t>
            </a:r>
            <a:endParaRPr sz="2308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3429002"/>
            <a:ext cx="5399088" cy="277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44"/>
          <p:cNvSpPr/>
          <p:nvPr/>
        </p:nvSpPr>
        <p:spPr>
          <a:xfrm>
            <a:off x="911424" y="969651"/>
            <a:ext cx="9571526" cy="263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25" tIns="43025" rIns="17425" bIns="43025" anchor="t" anchorCtr="0">
            <a:noAutofit/>
          </a:bodyPr>
          <a:lstStyle/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 são “disparados” por eventos de negócio externos. Podem ser:</a:t>
            </a:r>
            <a:endParaRPr sz="1600" dirty="0"/>
          </a:p>
          <a:p>
            <a:pPr marL="0" marR="0" lvl="0" indent="-93789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Char char="•"/>
            </a:pPr>
            <a:r>
              <a:rPr lang="pt-BR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Evento Original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Corresponde à ocorrência de fato fundamental à atividade da empresa ou da área de negócio. É um fato preparatório e gerador de um evento físico.</a:t>
            </a:r>
          </a:p>
          <a:p>
            <a:pPr marL="0" marR="0" lvl="0" indent="-93789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Char char="•"/>
            </a:pPr>
            <a:endParaRPr sz="1600" dirty="0"/>
          </a:p>
          <a:p>
            <a:pPr marL="0" marR="0" lvl="0" indent="-93789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Char char="•"/>
            </a:pPr>
            <a:r>
              <a:rPr lang="pt-BR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Evento Físico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Corresponde à ocorrência de fato concreto/tangível essencial à própria existência da empresa ou da área de negócio. Trata-se movimentação física específica.</a:t>
            </a:r>
          </a:p>
          <a:p>
            <a:pPr marL="0" marR="0" lvl="0" indent="-93789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Char char="•"/>
            </a:pPr>
            <a:endParaRPr sz="1600" dirty="0"/>
          </a:p>
          <a:p>
            <a:pPr marL="0" marR="0" lvl="0" indent="-93789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Char char="•"/>
            </a:pPr>
            <a:r>
              <a:rPr lang="pt-BR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Evento Controle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Corresponde à ocorrência de fato de apoio à operação e necessário à administração da empresa.</a:t>
            </a:r>
            <a:endParaRPr sz="1600" dirty="0"/>
          </a:p>
        </p:txBody>
      </p:sp>
      <p:sp>
        <p:nvSpPr>
          <p:cNvPr id="1811" name="Google Shape;1811;p44"/>
          <p:cNvSpPr/>
          <p:nvPr/>
        </p:nvSpPr>
        <p:spPr>
          <a:xfrm>
            <a:off x="4191000" y="3827725"/>
            <a:ext cx="1905000" cy="1125415"/>
          </a:xfrm>
          <a:prstGeom prst="irregularSeal1">
            <a:avLst/>
          </a:prstGeom>
          <a:gradFill>
            <a:gsLst>
              <a:gs pos="0">
                <a:srgbClr val="FFEFEE"/>
              </a:gs>
              <a:gs pos="100000">
                <a:srgbClr val="FF330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6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</a:t>
            </a:r>
            <a:endParaRPr/>
          </a:p>
        </p:txBody>
      </p:sp>
      <p:pic>
        <p:nvPicPr>
          <p:cNvPr id="1812" name="Google Shape;1812;p44" descr="cli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3834163"/>
            <a:ext cx="2514600" cy="10565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813" name="Google Shape;1813;p44"/>
          <p:cNvSpPr txBox="1"/>
          <p:nvPr/>
        </p:nvSpPr>
        <p:spPr>
          <a:xfrm>
            <a:off x="1066800" y="391450"/>
            <a:ext cx="7467600" cy="46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8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sz="2308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5"/>
          <p:cNvSpPr txBox="1">
            <a:spLocks noGrp="1"/>
          </p:cNvSpPr>
          <p:nvPr>
            <p:ph type="sldNum" idx="4294967295"/>
          </p:nvPr>
        </p:nvSpPr>
        <p:spPr>
          <a:xfrm>
            <a:off x="11787189" y="342900"/>
            <a:ext cx="404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1819" name="Google Shape;1819;p45"/>
          <p:cNvSpPr txBox="1">
            <a:spLocks noGrp="1"/>
          </p:cNvSpPr>
          <p:nvPr>
            <p:ph type="title" idx="4294967295"/>
          </p:nvPr>
        </p:nvSpPr>
        <p:spPr>
          <a:xfrm>
            <a:off x="979714" y="116632"/>
            <a:ext cx="10515600" cy="83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308"/>
              <a:buFont typeface="Arial"/>
              <a:buNone/>
            </a:pPr>
            <a:r>
              <a:rPr lang="pt-BR" sz="2308" b="0" dirty="0">
                <a:solidFill>
                  <a:srgbClr val="3333CC"/>
                </a:solidFill>
              </a:rPr>
              <a:t>O Que Acontece em um   Centro de Distribuição de Mercadorias?</a:t>
            </a:r>
            <a:endParaRPr dirty="0"/>
          </a:p>
        </p:txBody>
      </p:sp>
      <p:pic>
        <p:nvPicPr>
          <p:cNvPr id="1820" name="Google Shape;1820;p45" descr="Metcash_Distribution_Centre_in_Eastern_Creek.jpg"/>
          <p:cNvPicPr preferRelativeResize="0"/>
          <p:nvPr/>
        </p:nvPicPr>
        <p:blipFill rotWithShape="1">
          <a:blip r:embed="rId3">
            <a:alphaModFix/>
          </a:blip>
          <a:srcRect l="1" t="7514" r="21765"/>
          <a:stretch/>
        </p:blipFill>
        <p:spPr>
          <a:xfrm>
            <a:off x="1404258" y="1404257"/>
            <a:ext cx="9666513" cy="49077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45"/>
          <p:cNvSpPr txBox="1"/>
          <p:nvPr/>
        </p:nvSpPr>
        <p:spPr>
          <a:xfrm>
            <a:off x="1930401" y="2004291"/>
            <a:ext cx="1322335" cy="65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45"/>
          <p:cNvSpPr/>
          <p:nvPr/>
        </p:nvSpPr>
        <p:spPr>
          <a:xfrm>
            <a:off x="8857014" y="4521137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Recebe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pedido</a:t>
            </a:r>
            <a:endParaRPr dirty="0"/>
          </a:p>
        </p:txBody>
      </p:sp>
      <p:sp>
        <p:nvSpPr>
          <p:cNvPr id="1823" name="Google Shape;1823;p45"/>
          <p:cNvSpPr/>
          <p:nvPr/>
        </p:nvSpPr>
        <p:spPr>
          <a:xfrm>
            <a:off x="1454698" y="2822807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Prepara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envio</a:t>
            </a:r>
            <a:endParaRPr dirty="0"/>
          </a:p>
        </p:txBody>
      </p:sp>
      <p:sp>
        <p:nvSpPr>
          <p:cNvPr id="1824" name="Google Shape;1824;p45"/>
          <p:cNvSpPr/>
          <p:nvPr/>
        </p:nvSpPr>
        <p:spPr>
          <a:xfrm>
            <a:off x="6974578" y="3116739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Agenda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entrega</a:t>
            </a:r>
            <a:endParaRPr dirty="0"/>
          </a:p>
        </p:txBody>
      </p:sp>
      <p:sp>
        <p:nvSpPr>
          <p:cNvPr id="1825" name="Google Shape;1825;p45"/>
          <p:cNvSpPr/>
          <p:nvPr/>
        </p:nvSpPr>
        <p:spPr>
          <a:xfrm>
            <a:off x="8614237" y="1958246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Envia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fatura</a:t>
            </a:r>
            <a:endParaRPr dirty="0"/>
          </a:p>
        </p:txBody>
      </p:sp>
      <p:sp>
        <p:nvSpPr>
          <p:cNvPr id="1826" name="Google Shape;1826;p45"/>
          <p:cNvSpPr/>
          <p:nvPr/>
        </p:nvSpPr>
        <p:spPr>
          <a:xfrm>
            <a:off x="1888810" y="5093041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sym typeface="Arial"/>
              </a:rPr>
              <a:t>Verifica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sym typeface="Arial"/>
              </a:rPr>
              <a:t>fatura</a:t>
            </a:r>
            <a:endParaRPr/>
          </a:p>
        </p:txBody>
      </p:sp>
      <p:sp>
        <p:nvSpPr>
          <p:cNvPr id="1827" name="Google Shape;1827;p45"/>
          <p:cNvSpPr/>
          <p:nvPr/>
        </p:nvSpPr>
        <p:spPr>
          <a:xfrm>
            <a:off x="4336379" y="2005655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Carrega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caminhão</a:t>
            </a:r>
            <a:endParaRPr dirty="0"/>
          </a:p>
        </p:txBody>
      </p:sp>
      <p:sp>
        <p:nvSpPr>
          <p:cNvPr id="1828" name="Google Shape;1828;p45"/>
          <p:cNvSpPr/>
          <p:nvPr/>
        </p:nvSpPr>
        <p:spPr>
          <a:xfrm>
            <a:off x="9211694" y="3322623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Confirma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Envio do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pedido</a:t>
            </a:r>
            <a:endParaRPr dirty="0"/>
          </a:p>
        </p:txBody>
      </p:sp>
      <p:sp>
        <p:nvSpPr>
          <p:cNvPr id="1829" name="Google Shape;1829;p45"/>
          <p:cNvSpPr/>
          <p:nvPr/>
        </p:nvSpPr>
        <p:spPr>
          <a:xfrm>
            <a:off x="4796010" y="4137819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sym typeface="Arial"/>
              </a:rPr>
              <a:t>Notifica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sym typeface="Arial"/>
              </a:rPr>
              <a:t>envio</a:t>
            </a:r>
            <a:endParaRPr/>
          </a:p>
        </p:txBody>
      </p:sp>
      <p:sp>
        <p:nvSpPr>
          <p:cNvPr id="1830" name="Google Shape;1830;p45"/>
          <p:cNvSpPr/>
          <p:nvPr/>
        </p:nvSpPr>
        <p:spPr>
          <a:xfrm>
            <a:off x="3104146" y="3788254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sym typeface="Arial"/>
              </a:rPr>
              <a:t>Descarrega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sym typeface="Arial"/>
              </a:rPr>
              <a:t>caminhão</a:t>
            </a:r>
            <a:endParaRPr/>
          </a:p>
        </p:txBody>
      </p:sp>
      <p:sp>
        <p:nvSpPr>
          <p:cNvPr id="1831" name="Google Shape;1831;p45"/>
          <p:cNvSpPr/>
          <p:nvPr/>
        </p:nvSpPr>
        <p:spPr>
          <a:xfrm>
            <a:off x="6411093" y="1758111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Empacota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produtos</a:t>
            </a:r>
            <a:endParaRPr dirty="0"/>
          </a:p>
        </p:txBody>
      </p:sp>
      <p:sp>
        <p:nvSpPr>
          <p:cNvPr id="1832" name="Google Shape;1832;p45"/>
          <p:cNvSpPr/>
          <p:nvPr/>
        </p:nvSpPr>
        <p:spPr>
          <a:xfrm>
            <a:off x="2182641" y="1676205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Envia recibo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de entrega</a:t>
            </a:r>
            <a:endParaRPr dirty="0"/>
          </a:p>
        </p:txBody>
      </p:sp>
      <p:sp>
        <p:nvSpPr>
          <p:cNvPr id="1833" name="Google Shape;1833;p45"/>
          <p:cNvSpPr/>
          <p:nvPr/>
        </p:nvSpPr>
        <p:spPr>
          <a:xfrm>
            <a:off x="4338210" y="5186174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Solicita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mudança no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pedido</a:t>
            </a:r>
            <a:endParaRPr dirty="0"/>
          </a:p>
        </p:txBody>
      </p:sp>
      <p:sp>
        <p:nvSpPr>
          <p:cNvPr id="1834" name="Google Shape;1834;p45"/>
          <p:cNvSpPr/>
          <p:nvPr/>
        </p:nvSpPr>
        <p:spPr>
          <a:xfrm>
            <a:off x="6787610" y="5060439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Verifica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pagamento</a:t>
            </a:r>
            <a:endParaRPr dirty="0"/>
          </a:p>
        </p:txBody>
      </p:sp>
      <p:sp>
        <p:nvSpPr>
          <p:cNvPr id="1835" name="Google Shape;1835;p45"/>
          <p:cNvSpPr/>
          <p:nvPr/>
        </p:nvSpPr>
        <p:spPr>
          <a:xfrm>
            <a:off x="4812599" y="3045766"/>
            <a:ext cx="1322335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Agenda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sym typeface="Arial"/>
              </a:rPr>
              <a:t>pagamento</a:t>
            </a:r>
            <a:endParaRPr dirty="0"/>
          </a:p>
        </p:txBody>
      </p:sp>
      <p:sp>
        <p:nvSpPr>
          <p:cNvPr id="1836" name="Google Shape;1836;p45"/>
          <p:cNvSpPr/>
          <p:nvPr/>
        </p:nvSpPr>
        <p:spPr>
          <a:xfrm>
            <a:off x="1588251" y="3868547"/>
            <a:ext cx="1188781" cy="75646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Programa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recebimento</a:t>
            </a:r>
            <a:endParaRPr dirty="0"/>
          </a:p>
        </p:txBody>
      </p:sp>
      <p:sp>
        <p:nvSpPr>
          <p:cNvPr id="1837" name="Google Shape;1837;p45"/>
          <p:cNvSpPr/>
          <p:nvPr/>
        </p:nvSpPr>
        <p:spPr>
          <a:xfrm>
            <a:off x="8581235" y="5375627"/>
            <a:ext cx="1242487" cy="6561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fatura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 idx="4294967295"/>
          </p:nvPr>
        </p:nvSpPr>
        <p:spPr>
          <a:xfrm>
            <a:off x="1404258" y="2539"/>
            <a:ext cx="10515600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Arial"/>
              <a:buNone/>
            </a:pPr>
            <a:r>
              <a:rPr lang="pt-BR" sz="2000" b="0" dirty="0">
                <a:solidFill>
                  <a:srgbClr val="3333CC"/>
                </a:solidFill>
              </a:rPr>
              <a:t>Organizar as Atividade em Sequência Gera o Processo:</a:t>
            </a:r>
            <a:br>
              <a:rPr lang="pt-BR" sz="2000" b="0" dirty="0">
                <a:solidFill>
                  <a:srgbClr val="3333CC"/>
                </a:solidFill>
              </a:rPr>
            </a:br>
            <a:r>
              <a:rPr lang="pt-BR" sz="2000" b="0" dirty="0">
                <a:solidFill>
                  <a:srgbClr val="3333CC"/>
                </a:solidFill>
              </a:rPr>
              <a:t>Exemplo Centro de Distribuição.</a:t>
            </a:r>
            <a:endParaRPr sz="2000" b="0" dirty="0">
              <a:solidFill>
                <a:srgbClr val="3333CC"/>
              </a:solidFill>
            </a:endParaRPr>
          </a:p>
        </p:txBody>
      </p:sp>
      <p:sp>
        <p:nvSpPr>
          <p:cNvPr id="1843" name="Google Shape;1843;p46"/>
          <p:cNvSpPr txBox="1">
            <a:spLocks noGrp="1"/>
          </p:cNvSpPr>
          <p:nvPr>
            <p:ph type="sldNum" idx="4294967295"/>
          </p:nvPr>
        </p:nvSpPr>
        <p:spPr>
          <a:xfrm>
            <a:off x="11787189" y="342900"/>
            <a:ext cx="404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844" name="Google Shape;1844;p46" descr="Metcash_Distribution_Centre_in_Eastern_Creek.jpg"/>
          <p:cNvPicPr preferRelativeResize="0"/>
          <p:nvPr/>
        </p:nvPicPr>
        <p:blipFill rotWithShape="1">
          <a:blip r:embed="rId3">
            <a:alphaModFix/>
          </a:blip>
          <a:srcRect l="1" t="7514" r="21765"/>
          <a:stretch/>
        </p:blipFill>
        <p:spPr>
          <a:xfrm>
            <a:off x="1404258" y="1404257"/>
            <a:ext cx="9666513" cy="490777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46"/>
          <p:cNvSpPr/>
          <p:nvPr/>
        </p:nvSpPr>
        <p:spPr>
          <a:xfrm>
            <a:off x="2739351" y="40710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Confirma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Envio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pedido</a:t>
            </a:r>
            <a:endParaRPr sz="1600" dirty="0"/>
          </a:p>
        </p:txBody>
      </p:sp>
      <p:sp>
        <p:nvSpPr>
          <p:cNvPr id="1846" name="Google Shape;1846;p46"/>
          <p:cNvSpPr/>
          <p:nvPr/>
        </p:nvSpPr>
        <p:spPr>
          <a:xfrm>
            <a:off x="3906593" y="40710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Programa</a:t>
            </a:r>
            <a:endParaRPr sz="1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recebimento</a:t>
            </a:r>
            <a:endParaRPr sz="1600" dirty="0"/>
          </a:p>
        </p:txBody>
      </p:sp>
      <p:sp>
        <p:nvSpPr>
          <p:cNvPr id="1847" name="Google Shape;1847;p46"/>
          <p:cNvSpPr/>
          <p:nvPr/>
        </p:nvSpPr>
        <p:spPr>
          <a:xfrm>
            <a:off x="5099061" y="40710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Descarrega 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caminhão</a:t>
            </a:r>
            <a:endParaRPr sz="1600" dirty="0"/>
          </a:p>
        </p:txBody>
      </p:sp>
      <p:sp>
        <p:nvSpPr>
          <p:cNvPr id="1848" name="Google Shape;1848;p46"/>
          <p:cNvSpPr/>
          <p:nvPr/>
        </p:nvSpPr>
        <p:spPr>
          <a:xfrm>
            <a:off x="6254108" y="40710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Recebe 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endParaRPr sz="1600" dirty="0"/>
          </a:p>
        </p:txBody>
      </p:sp>
      <p:sp>
        <p:nvSpPr>
          <p:cNvPr id="1849" name="Google Shape;1849;p46"/>
          <p:cNvSpPr/>
          <p:nvPr/>
        </p:nvSpPr>
        <p:spPr>
          <a:xfrm>
            <a:off x="3652925" y="4437332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46"/>
          <p:cNvSpPr/>
          <p:nvPr/>
        </p:nvSpPr>
        <p:spPr>
          <a:xfrm>
            <a:off x="4830594" y="4437332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46"/>
          <p:cNvSpPr/>
          <p:nvPr/>
        </p:nvSpPr>
        <p:spPr>
          <a:xfrm>
            <a:off x="6009391" y="4437332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46"/>
          <p:cNvSpPr/>
          <p:nvPr/>
        </p:nvSpPr>
        <p:spPr>
          <a:xfrm>
            <a:off x="7439661" y="40710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Verifica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fatura</a:t>
            </a:r>
            <a:endParaRPr sz="1600"/>
          </a:p>
        </p:txBody>
      </p:sp>
      <p:sp>
        <p:nvSpPr>
          <p:cNvPr id="1853" name="Google Shape;1853;p46"/>
          <p:cNvSpPr/>
          <p:nvPr/>
        </p:nvSpPr>
        <p:spPr>
          <a:xfrm>
            <a:off x="8631587" y="40710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Paga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fatura</a:t>
            </a:r>
            <a:endParaRPr sz="1600" dirty="0"/>
          </a:p>
        </p:txBody>
      </p:sp>
      <p:sp>
        <p:nvSpPr>
          <p:cNvPr id="1854" name="Google Shape;1854;p46"/>
          <p:cNvSpPr/>
          <p:nvPr/>
        </p:nvSpPr>
        <p:spPr>
          <a:xfrm>
            <a:off x="8360274" y="4437332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46"/>
          <p:cNvSpPr/>
          <p:nvPr/>
        </p:nvSpPr>
        <p:spPr>
          <a:xfrm>
            <a:off x="2739476" y="2015971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Confirma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pedido</a:t>
            </a:r>
            <a:endParaRPr sz="1600" dirty="0"/>
          </a:p>
        </p:txBody>
      </p:sp>
      <p:sp>
        <p:nvSpPr>
          <p:cNvPr id="1856" name="Google Shape;1856;p46"/>
          <p:cNvSpPr/>
          <p:nvPr/>
        </p:nvSpPr>
        <p:spPr>
          <a:xfrm>
            <a:off x="3910263" y="2015971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Empacota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1600" dirty="0"/>
          </a:p>
        </p:txBody>
      </p:sp>
      <p:sp>
        <p:nvSpPr>
          <p:cNvPr id="1857" name="Google Shape;1857;p46"/>
          <p:cNvSpPr/>
          <p:nvPr/>
        </p:nvSpPr>
        <p:spPr>
          <a:xfrm>
            <a:off x="5093183" y="2015971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Carrega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caminhão</a:t>
            </a:r>
            <a:endParaRPr sz="1600" dirty="0"/>
          </a:p>
        </p:txBody>
      </p:sp>
      <p:sp>
        <p:nvSpPr>
          <p:cNvPr id="1858" name="Google Shape;1858;p46"/>
          <p:cNvSpPr/>
          <p:nvPr/>
        </p:nvSpPr>
        <p:spPr>
          <a:xfrm>
            <a:off x="6258815" y="2015971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Notifica 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envio</a:t>
            </a:r>
            <a:endParaRPr sz="1600" dirty="0"/>
          </a:p>
        </p:txBody>
      </p:sp>
      <p:sp>
        <p:nvSpPr>
          <p:cNvPr id="1859" name="Google Shape;1859;p46"/>
          <p:cNvSpPr/>
          <p:nvPr/>
        </p:nvSpPr>
        <p:spPr>
          <a:xfrm>
            <a:off x="3634142" y="2389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6"/>
          <p:cNvSpPr/>
          <p:nvPr/>
        </p:nvSpPr>
        <p:spPr>
          <a:xfrm>
            <a:off x="4797954" y="2389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46"/>
          <p:cNvSpPr/>
          <p:nvPr/>
        </p:nvSpPr>
        <p:spPr>
          <a:xfrm>
            <a:off x="5990805" y="2389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46"/>
          <p:cNvSpPr/>
          <p:nvPr/>
        </p:nvSpPr>
        <p:spPr>
          <a:xfrm>
            <a:off x="7442320" y="2015971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Envia 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fatura</a:t>
            </a:r>
            <a:endParaRPr sz="1600" dirty="0"/>
          </a:p>
        </p:txBody>
      </p:sp>
      <p:sp>
        <p:nvSpPr>
          <p:cNvPr id="1863" name="Google Shape;1863;p46"/>
          <p:cNvSpPr/>
          <p:nvPr/>
        </p:nvSpPr>
        <p:spPr>
          <a:xfrm>
            <a:off x="8631587" y="2015971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Verifica 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pagamento</a:t>
            </a:r>
            <a:endParaRPr sz="1600" dirty="0"/>
          </a:p>
        </p:txBody>
      </p:sp>
      <p:sp>
        <p:nvSpPr>
          <p:cNvPr id="1864" name="Google Shape;1864;p46"/>
          <p:cNvSpPr/>
          <p:nvPr/>
        </p:nvSpPr>
        <p:spPr>
          <a:xfrm>
            <a:off x="8351074" y="2389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46"/>
          <p:cNvSpPr/>
          <p:nvPr/>
        </p:nvSpPr>
        <p:spPr>
          <a:xfrm>
            <a:off x="7159854" y="2389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46"/>
          <p:cNvSpPr/>
          <p:nvPr/>
        </p:nvSpPr>
        <p:spPr>
          <a:xfrm>
            <a:off x="7184222" y="4437332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46"/>
          <p:cNvSpPr/>
          <p:nvPr/>
        </p:nvSpPr>
        <p:spPr>
          <a:xfrm>
            <a:off x="9716124" y="2022927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Pagamento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recebido</a:t>
            </a:r>
            <a:endParaRPr sz="1600" dirty="0"/>
          </a:p>
        </p:txBody>
      </p:sp>
      <p:pic>
        <p:nvPicPr>
          <p:cNvPr id="1868" name="Google Shape;186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05079" y="2664081"/>
            <a:ext cx="998899" cy="9988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69" name="Google Shape;1869;p46"/>
          <p:cNvSpPr/>
          <p:nvPr/>
        </p:nvSpPr>
        <p:spPr>
          <a:xfrm>
            <a:off x="1564441" y="2003370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Pedido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recebido</a:t>
            </a:r>
            <a:endParaRPr sz="1600" dirty="0"/>
          </a:p>
        </p:txBody>
      </p:sp>
      <p:pic>
        <p:nvPicPr>
          <p:cNvPr id="1870" name="Google Shape;18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019" y="2204864"/>
            <a:ext cx="1072571" cy="10725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71" name="Google Shape;1871;p46"/>
          <p:cNvSpPr/>
          <p:nvPr/>
        </p:nvSpPr>
        <p:spPr>
          <a:xfrm>
            <a:off x="9537571" y="2389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46"/>
          <p:cNvSpPr/>
          <p:nvPr/>
        </p:nvSpPr>
        <p:spPr>
          <a:xfrm>
            <a:off x="2463642" y="2382249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46"/>
          <p:cNvSpPr/>
          <p:nvPr/>
        </p:nvSpPr>
        <p:spPr>
          <a:xfrm>
            <a:off x="1579396" y="4071054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Pedido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enviado</a:t>
            </a:r>
            <a:endParaRPr sz="1600" dirty="0"/>
          </a:p>
        </p:txBody>
      </p:sp>
      <p:sp>
        <p:nvSpPr>
          <p:cNvPr id="1874" name="Google Shape;1874;p46"/>
          <p:cNvSpPr/>
          <p:nvPr/>
        </p:nvSpPr>
        <p:spPr>
          <a:xfrm>
            <a:off x="9710077" y="4071054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recebidos</a:t>
            </a:r>
            <a:endParaRPr sz="1600" dirty="0"/>
          </a:p>
        </p:txBody>
      </p:sp>
      <p:pic>
        <p:nvPicPr>
          <p:cNvPr id="1875" name="Google Shape;1875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78362" y="4799247"/>
            <a:ext cx="1015556" cy="8124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76" name="Google Shape;1876;p46"/>
          <p:cNvSpPr/>
          <p:nvPr/>
        </p:nvSpPr>
        <p:spPr>
          <a:xfrm>
            <a:off x="2483442" y="443220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46"/>
          <p:cNvSpPr/>
          <p:nvPr/>
        </p:nvSpPr>
        <p:spPr>
          <a:xfrm>
            <a:off x="9477057" y="4432967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5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47"/>
          <p:cNvSpPr txBox="1">
            <a:spLocks noGrp="1"/>
          </p:cNvSpPr>
          <p:nvPr>
            <p:ph type="title" idx="4294967295"/>
          </p:nvPr>
        </p:nvSpPr>
        <p:spPr>
          <a:xfrm>
            <a:off x="838199" y="466124"/>
            <a:ext cx="10515600" cy="46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308"/>
              <a:buFont typeface="Arial"/>
              <a:buNone/>
            </a:pPr>
            <a:r>
              <a:rPr lang="pt-BR" sz="2308" b="0">
                <a:solidFill>
                  <a:srgbClr val="3333CC"/>
                </a:solidFill>
              </a:rPr>
              <a:t>O Que Acontece em um Restaurante?</a:t>
            </a:r>
            <a:endParaRPr sz="2308" b="0">
              <a:solidFill>
                <a:srgbClr val="3333CC"/>
              </a:solidFill>
            </a:endParaRPr>
          </a:p>
        </p:txBody>
      </p:sp>
      <p:sp>
        <p:nvSpPr>
          <p:cNvPr id="1884" name="Google Shape;1884;p47"/>
          <p:cNvSpPr txBox="1">
            <a:spLocks noGrp="1"/>
          </p:cNvSpPr>
          <p:nvPr>
            <p:ph type="sldNum" idx="4294967295"/>
          </p:nvPr>
        </p:nvSpPr>
        <p:spPr>
          <a:xfrm>
            <a:off x="11787189" y="342900"/>
            <a:ext cx="404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885" name="Google Shape;1885;p47" descr="bigstockphoto_Restaurant_512601"/>
          <p:cNvPicPr preferRelativeResize="0"/>
          <p:nvPr/>
        </p:nvPicPr>
        <p:blipFill rotWithShape="1">
          <a:blip r:embed="rId3">
            <a:alphaModFix/>
          </a:blip>
          <a:srcRect r="2396"/>
          <a:stretch/>
        </p:blipFill>
        <p:spPr>
          <a:xfrm>
            <a:off x="1012371" y="1513115"/>
            <a:ext cx="10341428" cy="4789715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47"/>
          <p:cNvSpPr/>
          <p:nvPr/>
        </p:nvSpPr>
        <p:spPr>
          <a:xfrm>
            <a:off x="1663171" y="2965723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Entregar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menu</a:t>
            </a:r>
            <a:endParaRPr sz="1200"/>
          </a:p>
        </p:txBody>
      </p:sp>
      <p:sp>
        <p:nvSpPr>
          <p:cNvPr id="1887" name="Google Shape;1887;p47"/>
          <p:cNvSpPr/>
          <p:nvPr/>
        </p:nvSpPr>
        <p:spPr>
          <a:xfrm>
            <a:off x="7204857" y="3299498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Anotar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pedido</a:t>
            </a:r>
            <a:endParaRPr sz="1200"/>
          </a:p>
        </p:txBody>
      </p:sp>
      <p:sp>
        <p:nvSpPr>
          <p:cNvPr id="1888" name="Google Shape;1888;p47"/>
          <p:cNvSpPr/>
          <p:nvPr/>
        </p:nvSpPr>
        <p:spPr>
          <a:xfrm>
            <a:off x="8963117" y="2108210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Servir refeição</a:t>
            </a:r>
            <a:endParaRPr sz="1200"/>
          </a:p>
        </p:txBody>
      </p:sp>
      <p:sp>
        <p:nvSpPr>
          <p:cNvPr id="1889" name="Google Shape;1889;p47"/>
          <p:cNvSpPr/>
          <p:nvPr/>
        </p:nvSpPr>
        <p:spPr>
          <a:xfrm>
            <a:off x="2105795" y="5217453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Informar conta</a:t>
            </a:r>
            <a:endParaRPr sz="1200"/>
          </a:p>
        </p:txBody>
      </p:sp>
      <p:sp>
        <p:nvSpPr>
          <p:cNvPr id="1890" name="Google Shape;1890;p47"/>
          <p:cNvSpPr/>
          <p:nvPr/>
        </p:nvSpPr>
        <p:spPr>
          <a:xfrm>
            <a:off x="5390847" y="3460195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Receber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pagamento</a:t>
            </a:r>
            <a:endParaRPr sz="1200"/>
          </a:p>
        </p:txBody>
      </p:sp>
      <p:sp>
        <p:nvSpPr>
          <p:cNvPr id="1891" name="Google Shape;1891;p47"/>
          <p:cNvSpPr/>
          <p:nvPr/>
        </p:nvSpPr>
        <p:spPr>
          <a:xfrm>
            <a:off x="4738005" y="2324182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Carregar maquina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lavar</a:t>
            </a:r>
            <a:endParaRPr sz="1200"/>
          </a:p>
        </p:txBody>
      </p:sp>
      <p:sp>
        <p:nvSpPr>
          <p:cNvPr id="1892" name="Google Shape;1892;p47"/>
          <p:cNvSpPr/>
          <p:nvPr/>
        </p:nvSpPr>
        <p:spPr>
          <a:xfrm>
            <a:off x="9572291" y="3911997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Guardar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utensílios</a:t>
            </a:r>
            <a:endParaRPr sz="1200"/>
          </a:p>
        </p:txBody>
      </p:sp>
      <p:sp>
        <p:nvSpPr>
          <p:cNvPr id="1893" name="Google Shape;1893;p47"/>
          <p:cNvSpPr/>
          <p:nvPr/>
        </p:nvSpPr>
        <p:spPr>
          <a:xfrm>
            <a:off x="5926127" y="4830677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Limpar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mesas</a:t>
            </a:r>
            <a:endParaRPr sz="1200"/>
          </a:p>
        </p:txBody>
      </p:sp>
      <p:sp>
        <p:nvSpPr>
          <p:cNvPr id="1894" name="Google Shape;1894;p47"/>
          <p:cNvSpPr/>
          <p:nvPr/>
        </p:nvSpPr>
        <p:spPr>
          <a:xfrm>
            <a:off x="3268832" y="3683482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Enviar para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lanaderia</a:t>
            </a:r>
            <a:endParaRPr sz="1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47"/>
          <p:cNvSpPr/>
          <p:nvPr/>
        </p:nvSpPr>
        <p:spPr>
          <a:xfrm>
            <a:off x="3958469" y="5038181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Varrer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salão</a:t>
            </a:r>
            <a:endParaRPr sz="1200"/>
          </a:p>
        </p:txBody>
      </p:sp>
      <p:sp>
        <p:nvSpPr>
          <p:cNvPr id="1896" name="Google Shape;1896;p47"/>
          <p:cNvSpPr/>
          <p:nvPr/>
        </p:nvSpPr>
        <p:spPr>
          <a:xfrm>
            <a:off x="8159447" y="5016726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Recolher lixo</a:t>
            </a:r>
            <a:endParaRPr sz="1200"/>
          </a:p>
        </p:txBody>
      </p:sp>
      <p:sp>
        <p:nvSpPr>
          <p:cNvPr id="1897" name="Google Shape;1897;p47"/>
          <p:cNvSpPr/>
          <p:nvPr/>
        </p:nvSpPr>
        <p:spPr>
          <a:xfrm>
            <a:off x="1288608" y="3911997"/>
            <a:ext cx="1607339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Limpar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talheres</a:t>
            </a:r>
            <a:endParaRPr sz="1200"/>
          </a:p>
        </p:txBody>
      </p:sp>
      <p:sp>
        <p:nvSpPr>
          <p:cNvPr id="1898" name="Google Shape;1898;p47"/>
          <p:cNvSpPr/>
          <p:nvPr/>
        </p:nvSpPr>
        <p:spPr>
          <a:xfrm>
            <a:off x="2810625" y="1920553"/>
            <a:ext cx="1257792" cy="7538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Dar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Saudação</a:t>
            </a:r>
            <a:endParaRPr sz="1200"/>
          </a:p>
        </p:txBody>
      </p:sp>
      <p:sp>
        <p:nvSpPr>
          <p:cNvPr id="1899" name="Google Shape;1899;p47"/>
          <p:cNvSpPr/>
          <p:nvPr/>
        </p:nvSpPr>
        <p:spPr>
          <a:xfrm>
            <a:off x="7072527" y="1714718"/>
            <a:ext cx="936000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Limpar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fogão</a:t>
            </a:r>
            <a:endParaRPr sz="1200"/>
          </a:p>
        </p:txBody>
      </p:sp>
      <p:sp>
        <p:nvSpPr>
          <p:cNvPr id="1900" name="Google Shape;1900;p47"/>
          <p:cNvSpPr/>
          <p:nvPr/>
        </p:nvSpPr>
        <p:spPr>
          <a:xfrm>
            <a:off x="10129959" y="4997989"/>
            <a:ext cx="936000" cy="6563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Lavar 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toalhas</a:t>
            </a:r>
            <a:endParaRPr sz="1200"/>
          </a:p>
        </p:txBody>
      </p:sp>
      <p:sp>
        <p:nvSpPr>
          <p:cNvPr id="1901" name="Google Shape;1901;p47"/>
          <p:cNvSpPr/>
          <p:nvPr/>
        </p:nvSpPr>
        <p:spPr>
          <a:xfrm>
            <a:off x="1071831" y="1741253"/>
            <a:ext cx="936000" cy="6297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Limpar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sym typeface="Arial"/>
              </a:rPr>
              <a:t>piso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8"/>
          <p:cNvSpPr txBox="1">
            <a:spLocks noGrp="1"/>
          </p:cNvSpPr>
          <p:nvPr>
            <p:ph type="title"/>
          </p:nvPr>
        </p:nvSpPr>
        <p:spPr>
          <a:xfrm>
            <a:off x="838200" y="425590"/>
            <a:ext cx="10515600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Arial"/>
              <a:buNone/>
            </a:pPr>
            <a:r>
              <a:rPr lang="pt-BR" sz="2000" b="0">
                <a:solidFill>
                  <a:srgbClr val="3333CC"/>
                </a:solidFill>
              </a:rPr>
              <a:t>Organizar as Atividade em Sequência Gera o Processo:</a:t>
            </a:r>
            <a:br>
              <a:rPr lang="pt-BR" sz="2000" b="0">
                <a:solidFill>
                  <a:srgbClr val="3333CC"/>
                </a:solidFill>
              </a:rPr>
            </a:br>
            <a:r>
              <a:rPr lang="pt-BR" sz="2000" b="0">
                <a:solidFill>
                  <a:srgbClr val="3333CC"/>
                </a:solidFill>
              </a:rPr>
              <a:t>Exemplo Restaurante.</a:t>
            </a:r>
            <a:endParaRPr/>
          </a:p>
        </p:txBody>
      </p:sp>
      <p:sp>
        <p:nvSpPr>
          <p:cNvPr id="1907" name="Google Shape;1907;p48"/>
          <p:cNvSpPr txBox="1">
            <a:spLocks noGrp="1"/>
          </p:cNvSpPr>
          <p:nvPr>
            <p:ph type="sldNum" idx="4294967295"/>
          </p:nvPr>
        </p:nvSpPr>
        <p:spPr>
          <a:xfrm>
            <a:off x="11353802" y="343076"/>
            <a:ext cx="4050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908" name="Google Shape;1908;p48" descr="bigstockphoto_Restaurant_512601"/>
          <p:cNvPicPr preferRelativeResize="0"/>
          <p:nvPr/>
        </p:nvPicPr>
        <p:blipFill rotWithShape="1">
          <a:blip r:embed="rId3">
            <a:alphaModFix/>
          </a:blip>
          <a:srcRect r="2396"/>
          <a:stretch/>
        </p:blipFill>
        <p:spPr>
          <a:xfrm>
            <a:off x="1360715" y="1513115"/>
            <a:ext cx="9818915" cy="4789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48"/>
          <p:cNvSpPr/>
          <p:nvPr/>
        </p:nvSpPr>
        <p:spPr>
          <a:xfrm>
            <a:off x="2810625" y="397513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Recolher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lixo</a:t>
            </a:r>
            <a:endParaRPr sz="1100"/>
          </a:p>
        </p:txBody>
      </p:sp>
      <p:sp>
        <p:nvSpPr>
          <p:cNvPr id="1910" name="Google Shape;1910;p48"/>
          <p:cNvSpPr/>
          <p:nvPr/>
        </p:nvSpPr>
        <p:spPr>
          <a:xfrm>
            <a:off x="5167463" y="397513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Limpar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fogão</a:t>
            </a:r>
            <a:endParaRPr sz="1100"/>
          </a:p>
        </p:txBody>
      </p:sp>
      <p:sp>
        <p:nvSpPr>
          <p:cNvPr id="1911" name="Google Shape;1911;p48"/>
          <p:cNvSpPr/>
          <p:nvPr/>
        </p:nvSpPr>
        <p:spPr>
          <a:xfrm>
            <a:off x="6352215" y="398333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Lavar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toalhas</a:t>
            </a:r>
            <a:endParaRPr sz="1100"/>
          </a:p>
        </p:txBody>
      </p:sp>
      <p:sp>
        <p:nvSpPr>
          <p:cNvPr id="1912" name="Google Shape;1912;p48"/>
          <p:cNvSpPr/>
          <p:nvPr/>
        </p:nvSpPr>
        <p:spPr>
          <a:xfrm>
            <a:off x="3701614" y="4336284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48"/>
          <p:cNvSpPr/>
          <p:nvPr/>
        </p:nvSpPr>
        <p:spPr>
          <a:xfrm>
            <a:off x="4890790" y="434961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48"/>
          <p:cNvSpPr/>
          <p:nvPr/>
        </p:nvSpPr>
        <p:spPr>
          <a:xfrm>
            <a:off x="6060582" y="4336284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48"/>
          <p:cNvSpPr/>
          <p:nvPr/>
        </p:nvSpPr>
        <p:spPr>
          <a:xfrm>
            <a:off x="7528223" y="397513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Limpar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piso</a:t>
            </a:r>
            <a:endParaRPr sz="1100"/>
          </a:p>
        </p:txBody>
      </p:sp>
      <p:sp>
        <p:nvSpPr>
          <p:cNvPr id="1916" name="Google Shape;1916;p48"/>
          <p:cNvSpPr/>
          <p:nvPr/>
        </p:nvSpPr>
        <p:spPr>
          <a:xfrm>
            <a:off x="8715259" y="398333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Guardar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utensílios</a:t>
            </a:r>
            <a:endParaRPr sz="1100"/>
          </a:p>
        </p:txBody>
      </p:sp>
      <p:sp>
        <p:nvSpPr>
          <p:cNvPr id="1917" name="Google Shape;1917;p48"/>
          <p:cNvSpPr/>
          <p:nvPr/>
        </p:nvSpPr>
        <p:spPr>
          <a:xfrm>
            <a:off x="8420631" y="433835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8" name="Google Shape;1918;p48" descr="dirty-dishe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1295" y="5139590"/>
            <a:ext cx="1478472" cy="1196719"/>
          </a:xfrm>
          <a:prstGeom prst="rect">
            <a:avLst/>
          </a:prstGeom>
          <a:noFill/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919" name="Google Shape;1919;p48" descr="tidykitche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6546" y="5157162"/>
            <a:ext cx="1471789" cy="1161575"/>
          </a:xfrm>
          <a:prstGeom prst="rect">
            <a:avLst/>
          </a:prstGeom>
          <a:noFill/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920" name="Google Shape;1920;p48"/>
          <p:cNvSpPr/>
          <p:nvPr/>
        </p:nvSpPr>
        <p:spPr>
          <a:xfrm>
            <a:off x="2810625" y="19205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Dar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saudação</a:t>
            </a:r>
            <a:endParaRPr sz="1100"/>
          </a:p>
        </p:txBody>
      </p:sp>
      <p:sp>
        <p:nvSpPr>
          <p:cNvPr id="1921" name="Google Shape;1921;p48"/>
          <p:cNvSpPr/>
          <p:nvPr/>
        </p:nvSpPr>
        <p:spPr>
          <a:xfrm>
            <a:off x="3991155" y="19205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Entregar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menu</a:t>
            </a:r>
            <a:endParaRPr sz="1100"/>
          </a:p>
        </p:txBody>
      </p:sp>
      <p:sp>
        <p:nvSpPr>
          <p:cNvPr id="1922" name="Google Shape;1922;p48"/>
          <p:cNvSpPr/>
          <p:nvPr/>
        </p:nvSpPr>
        <p:spPr>
          <a:xfrm>
            <a:off x="5171685" y="19205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Anotar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pedido</a:t>
            </a:r>
            <a:endParaRPr sz="1100"/>
          </a:p>
        </p:txBody>
      </p:sp>
      <p:sp>
        <p:nvSpPr>
          <p:cNvPr id="1923" name="Google Shape;1923;p48"/>
          <p:cNvSpPr/>
          <p:nvPr/>
        </p:nvSpPr>
        <p:spPr>
          <a:xfrm>
            <a:off x="6352215" y="19205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Servir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refeição</a:t>
            </a:r>
            <a:endParaRPr sz="1100"/>
          </a:p>
        </p:txBody>
      </p:sp>
      <p:sp>
        <p:nvSpPr>
          <p:cNvPr id="1924" name="Google Shape;1924;p48"/>
          <p:cNvSpPr/>
          <p:nvPr/>
        </p:nvSpPr>
        <p:spPr>
          <a:xfrm>
            <a:off x="3709303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48"/>
          <p:cNvSpPr/>
          <p:nvPr/>
        </p:nvSpPr>
        <p:spPr>
          <a:xfrm>
            <a:off x="4870654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48"/>
          <p:cNvSpPr/>
          <p:nvPr/>
        </p:nvSpPr>
        <p:spPr>
          <a:xfrm>
            <a:off x="6082731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48"/>
          <p:cNvSpPr/>
          <p:nvPr/>
        </p:nvSpPr>
        <p:spPr>
          <a:xfrm>
            <a:off x="7532745" y="1920554"/>
            <a:ext cx="936000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Informar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conta</a:t>
            </a:r>
            <a:endParaRPr sz="1100"/>
          </a:p>
        </p:txBody>
      </p:sp>
      <p:sp>
        <p:nvSpPr>
          <p:cNvPr id="1928" name="Google Shape;1928;p48"/>
          <p:cNvSpPr/>
          <p:nvPr/>
        </p:nvSpPr>
        <p:spPr>
          <a:xfrm>
            <a:off x="8713275" y="1920554"/>
            <a:ext cx="1007691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Receber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pagamento</a:t>
            </a:r>
            <a:endParaRPr sz="1100"/>
          </a:p>
        </p:txBody>
      </p:sp>
      <p:sp>
        <p:nvSpPr>
          <p:cNvPr id="1929" name="Google Shape;1929;p48"/>
          <p:cNvSpPr/>
          <p:nvPr/>
        </p:nvSpPr>
        <p:spPr>
          <a:xfrm>
            <a:off x="8418529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48"/>
          <p:cNvSpPr/>
          <p:nvPr/>
        </p:nvSpPr>
        <p:spPr>
          <a:xfrm>
            <a:off x="9828023" y="1927006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Cliente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Pagou</a:t>
            </a:r>
            <a:endParaRPr sz="1100"/>
          </a:p>
        </p:txBody>
      </p:sp>
      <p:sp>
        <p:nvSpPr>
          <p:cNvPr id="1931" name="Google Shape;1931;p48"/>
          <p:cNvSpPr/>
          <p:nvPr/>
        </p:nvSpPr>
        <p:spPr>
          <a:xfrm>
            <a:off x="1676340" y="1907450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Cliente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Chegou</a:t>
            </a:r>
            <a:endParaRPr sz="1100"/>
          </a:p>
        </p:txBody>
      </p:sp>
      <p:sp>
        <p:nvSpPr>
          <p:cNvPr id="1932" name="Google Shape;1932;p48"/>
          <p:cNvSpPr/>
          <p:nvPr/>
        </p:nvSpPr>
        <p:spPr>
          <a:xfrm>
            <a:off x="9596614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48"/>
          <p:cNvSpPr/>
          <p:nvPr/>
        </p:nvSpPr>
        <p:spPr>
          <a:xfrm>
            <a:off x="2575541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48"/>
          <p:cNvSpPr/>
          <p:nvPr/>
        </p:nvSpPr>
        <p:spPr>
          <a:xfrm>
            <a:off x="1691295" y="3975134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Cozinha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Suja</a:t>
            </a:r>
            <a:endParaRPr sz="1100"/>
          </a:p>
        </p:txBody>
      </p:sp>
      <p:sp>
        <p:nvSpPr>
          <p:cNvPr id="1935" name="Google Shape;1935;p48"/>
          <p:cNvSpPr/>
          <p:nvPr/>
        </p:nvSpPr>
        <p:spPr>
          <a:xfrm>
            <a:off x="9821976" y="3975134"/>
            <a:ext cx="936000" cy="937623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Cozinha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Limpa</a:t>
            </a:r>
            <a:endParaRPr sz="1100"/>
          </a:p>
        </p:txBody>
      </p:sp>
      <p:sp>
        <p:nvSpPr>
          <p:cNvPr id="1936" name="Google Shape;1936;p48"/>
          <p:cNvSpPr/>
          <p:nvPr/>
        </p:nvSpPr>
        <p:spPr>
          <a:xfrm>
            <a:off x="2595341" y="4336284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48"/>
          <p:cNvSpPr/>
          <p:nvPr/>
        </p:nvSpPr>
        <p:spPr>
          <a:xfrm>
            <a:off x="9588955" y="4337045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8" name="Google Shape;1938;p48" descr="stock-icon-hungry-emoticon-vector_18-9937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5457" y="1293200"/>
            <a:ext cx="1096703" cy="7387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39" name="Google Shape;1939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30784" y="1293201"/>
            <a:ext cx="1000501" cy="9511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40" name="Google Shape;1940;p48"/>
          <p:cNvSpPr/>
          <p:nvPr/>
        </p:nvSpPr>
        <p:spPr>
          <a:xfrm>
            <a:off x="7266275" y="228683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48"/>
          <p:cNvSpPr/>
          <p:nvPr/>
        </p:nvSpPr>
        <p:spPr>
          <a:xfrm>
            <a:off x="7255102" y="4349611"/>
            <a:ext cx="317263" cy="20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48"/>
          <p:cNvSpPr/>
          <p:nvPr/>
        </p:nvSpPr>
        <p:spPr>
          <a:xfrm>
            <a:off x="3995377" y="3975134"/>
            <a:ext cx="999083" cy="93762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7499"/>
              </a:gs>
              <a:gs pos="80000">
                <a:srgbClr val="3899C9"/>
              </a:gs>
              <a:gs pos="100000">
                <a:srgbClr val="359ACD"/>
              </a:gs>
            </a:gsLst>
            <a:lin ang="16200000" scaled="0"/>
          </a:gradFill>
          <a:ln w="9525" cap="flat" cmpd="sng">
            <a:solidFill>
              <a:srgbClr val="4795B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Carregar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Máquina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sym typeface="Arial"/>
              </a:rPr>
              <a:t>de lavar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1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2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2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3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3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4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4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5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5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6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6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6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6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1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1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1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2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2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3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3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4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4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5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5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6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6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6"/>
                            </p:stCondLst>
                            <p:childTnLst>
                              <p:par>
                                <p:cTn id="1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6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body" idx="4294967295"/>
          </p:nvPr>
        </p:nvSpPr>
        <p:spPr>
          <a:xfrm>
            <a:off x="1280160" y="1124744"/>
            <a:ext cx="9047843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</a:pPr>
            <a:r>
              <a:rPr lang="pt-BR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Conceitos Básicos sobre Processos</a:t>
            </a:r>
            <a:endParaRPr dirty="0">
              <a:solidFill>
                <a:srgbClr val="FF0000"/>
              </a:solidFill>
            </a:endParaRPr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Dinâmica das Organizações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Visão Sistêmica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Estrutura de Processo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Identificação e </a:t>
            </a:r>
            <a:r>
              <a:rPr lang="pt-BR" sz="1800" dirty="0" err="1">
                <a:latin typeface="Calibri"/>
                <a:ea typeface="Calibri"/>
                <a:cs typeface="Calibri"/>
                <a:sym typeface="Calibri"/>
              </a:rPr>
              <a:t>Elicitação</a:t>
            </a: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 de Requisitos para Processos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594" lvl="0" indent="-22859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</a:pPr>
            <a:r>
              <a:rPr lang="pt-BR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Modelagem de Processos</a:t>
            </a:r>
            <a:endParaRPr dirty="0">
              <a:solidFill>
                <a:srgbClr val="FF0000"/>
              </a:solidFill>
            </a:endParaRPr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Princípios de Modelagem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Notação e Formato 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Modelagem Estratégica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Desenho de Processos</a:t>
            </a:r>
            <a:endParaRPr dirty="0"/>
          </a:p>
          <a:p>
            <a:pPr marL="228594" lvl="0" indent="-22859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</a:pPr>
            <a:r>
              <a:rPr lang="pt-BR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BPM – Business </a:t>
            </a:r>
            <a:r>
              <a:rPr lang="pt-BR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pt-BR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Management</a:t>
            </a:r>
            <a:endParaRPr dirty="0">
              <a:solidFill>
                <a:srgbClr val="FF0000"/>
              </a:solidFill>
            </a:endParaRPr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❑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Padrão BPMN</a:t>
            </a:r>
            <a:endParaRPr dirty="0"/>
          </a:p>
          <a:p>
            <a:pPr marL="685783" lvl="1" indent="-22859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❑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Desenho e Simulação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594" lvl="0" indent="-22859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❑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Gerenciamento de Processos Organizacionais</a:t>
            </a:r>
            <a:br>
              <a:rPr lang="pt-BR" dirty="0">
                <a:latin typeface="Calibri"/>
                <a:ea typeface="Calibri"/>
                <a:cs typeface="Calibri"/>
                <a:sym typeface="Calibri"/>
              </a:rPr>
            </a:b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783" lvl="1" indent="-10159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783" lvl="1" indent="-10159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029851" y="308597"/>
            <a:ext cx="65660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Conteúdo Programático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975945" y="223205"/>
            <a:ext cx="6553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1097282" y="1418820"/>
            <a:ext cx="10463348" cy="38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891" marR="0" lvl="0" indent="-34289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❑"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Bibliografia básica:</a:t>
            </a:r>
            <a:endParaRPr/>
          </a:p>
          <a:p>
            <a:pPr marL="0" marR="0" lvl="0" indent="-1143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VALLE, Rogério; OLIVEIRA, Saulo Barbará de (Org.).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e Modelagem de Processos de Negócio: Foco na Notação BPMN (Business Process Modeling Notation)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Editora Atlas, 2011.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342891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❑"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Bibliografia complementar:</a:t>
            </a:r>
            <a:endParaRPr/>
          </a:p>
          <a:p>
            <a:pPr marL="0" marR="0" lvl="0" indent="-1143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BROCKE, Jan Vom; ROSEMANN, Michael.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de BPM: Gestão de Processos de Negócio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1. ed. Porto Alegre: Bookman, 2013. Disponível em: https://integrada.minhabiblioteca.com.br/books/9788582600665.ZAVADIL, </a:t>
            </a:r>
            <a:endParaRPr/>
          </a:p>
          <a:p>
            <a:pPr marL="0" marR="0" lvl="0" indent="-1143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Paulo Ricardo.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de Negócios: uma ferramenta de gestão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Curitiba: Intersaberes, 2013. Disponível em: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http://unibh.bv3.digitalpages.com.br/users/publications/9788582120279/pages/5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-1143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LAUDON, Kenneth.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de Informação Gerenciais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11. ed. São Paulo: Pearson Education Brasil, 2014. Disponível em: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http://unibh.bv3.digitalpages.com.br/users/publications/9788543005850/pages/-16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845319" y="288519"/>
            <a:ext cx="6553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Modelos de Referência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528693" y="1691525"/>
            <a:ext cx="8571699" cy="38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BABOK – Business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é um guia criado e mantido pelo IIBA (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Institute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que descreve as Áreas de Conhecimento, Atividades e Habilidades para a prática de 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Análise de Negócio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Trata dos conhecimentos relacionados às atividades de Análise de Negócio com intuito de elucidação geral de requisitos entre áreas de negócio das organizações e a definição de soluções. Diz respeito à criação de pontes entre Áreas de Negócio e a Tecnologia. 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BPM CBOK – Business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Management Common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é um guia criado e mantido pela ABPMP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Association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Management </a:t>
            </a:r>
            <a:r>
              <a:rPr lang="pt-B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Professionals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Este guia descreve os conhecimentos comuns da </a:t>
            </a:r>
            <a:r>
              <a:rPr lang="pt-BR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prática de gerenciamento de processos de negócio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mundo, descrevendo suas Áreas de Conhecimento, Princípios, Técnicas, Tecnologias, Atividades e o Código de Ética profissional. Trata dos Conhecimentos necessários para a realização do Ciclo de Vida do Gerenciamento de Processos de Negócio, tratando desde o Alinhamento Estratégico, a Orientação a Clientes, o Entendimento, Modelagem, e Transformação de Processos, a melhor Alocação de Pessoas e Ferramentas (incluindo TI), e finalmente, do estabelecimento das estruturas necessárias para a Gestão Corporativa Por Processos.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3900" y="1553411"/>
            <a:ext cx="1368152" cy="18513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13901" y="3910765"/>
            <a:ext cx="1354476" cy="19442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888275" y="223205"/>
            <a:ext cx="36494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Material do Curso</a:t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59696" y="1772817"/>
            <a:ext cx="6840760" cy="3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609585" marR="0" lvl="0" indent="-28799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Char char="❑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Apostila </a:t>
            </a:r>
            <a:endParaRPr/>
          </a:p>
          <a:p>
            <a:pPr marL="609585" marR="0" lvl="0" indent="-287992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Char char="❑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Exercícios individuais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marR="0" lvl="0" indent="-287992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Char char="❑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Exercícios em Grupo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marR="0" lvl="0" indent="-287992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Char char="❑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Estudos de Caso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 descr="C:\Users\Maschk\AppData\Local\Microsoft\Windows\Temporary Internet Files\Content.IE5\4NT3Q5E8\MPj04054340000[1]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7514" y="1485976"/>
            <a:ext cx="922177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>
            <a:spLocks noGrp="1"/>
          </p:cNvSpPr>
          <p:nvPr>
            <p:ph type="body" idx="4294967295"/>
          </p:nvPr>
        </p:nvSpPr>
        <p:spPr>
          <a:xfrm>
            <a:off x="407368" y="1340768"/>
            <a:ext cx="10637115" cy="51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4975" lvl="1" indent="-3540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280"/>
              <a:buChar char="•"/>
            </a:pPr>
            <a:r>
              <a:rPr lang="pt-BR" sz="1800" b="1" dirty="0">
                <a:latin typeface="+mj-lt"/>
                <a:ea typeface="Calibri"/>
                <a:cs typeface="Calibri"/>
                <a:sym typeface="Calibri"/>
              </a:rPr>
              <a:t>Nossos horários</a:t>
            </a:r>
            <a:endParaRPr sz="1800" dirty="0">
              <a:latin typeface="+mj-lt"/>
            </a:endParaRPr>
          </a:p>
          <a:p>
            <a:pPr marL="935015" lvl="2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28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19:10h as 20:50h	</a:t>
            </a:r>
            <a:endParaRPr sz="1800" dirty="0">
              <a:latin typeface="+mj-lt"/>
            </a:endParaRPr>
          </a:p>
          <a:p>
            <a:pPr marL="534975" lvl="1" indent="-35400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3366"/>
              </a:buClr>
              <a:buSzPts val="1280"/>
              <a:buChar char="•"/>
            </a:pPr>
            <a:r>
              <a:rPr lang="pt-BR" sz="1800" b="1" dirty="0">
                <a:latin typeface="+mj-lt"/>
                <a:ea typeface="Calibri"/>
                <a:cs typeface="Calibri"/>
                <a:sym typeface="Calibri"/>
              </a:rPr>
              <a:t>Nossos compromissos</a:t>
            </a: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: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Presença em aula.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Evite chegar atrasado. 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Se houver necessidade de faltar avise, então o professor com antecedência, ou solicite a algum colega para fazê-lo.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Evite conversas paralelas em sala.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Não perca a oportunidade de perguntar.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Participação ativa nas aulas.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Atenção para as provas.</a:t>
            </a:r>
            <a:endParaRPr sz="1800" dirty="0">
              <a:latin typeface="+mj-lt"/>
            </a:endParaRPr>
          </a:p>
          <a:p>
            <a:pPr marL="688133" lvl="1" indent="-3540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440"/>
              <a:buChar char="•"/>
            </a:pPr>
            <a:r>
              <a:rPr lang="pt-BR" sz="1800" dirty="0">
                <a:latin typeface="+mj-lt"/>
                <a:ea typeface="Calibri"/>
                <a:cs typeface="Calibri"/>
                <a:sym typeface="Calibri"/>
              </a:rPr>
              <a:t>Atenção ao formato de avaliação e pesos.</a:t>
            </a:r>
            <a:endParaRPr sz="1800" dirty="0">
              <a:latin typeface="+mj-lt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4294967295"/>
          </p:nvPr>
        </p:nvSpPr>
        <p:spPr>
          <a:xfrm>
            <a:off x="980651" y="242962"/>
            <a:ext cx="822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600"/>
              <a:buFont typeface="Calibri"/>
              <a:buNone/>
            </a:pPr>
            <a:r>
              <a:rPr lang="pt-BR" sz="3600" b="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Contrato da(de) Disciplina</a:t>
            </a:r>
            <a:endParaRPr sz="3600" b="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1" descr="C:\Users\Paulo KPO\AppData\Local\Microsoft\Windows\Temporary Internet Files\Content.IE5\WIAQOSH5\MP900227529[1]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7781" y="4221088"/>
            <a:ext cx="2618473" cy="187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p22"/>
          <p:cNvGraphicFramePr/>
          <p:nvPr>
            <p:extLst>
              <p:ext uri="{D42A27DB-BD31-4B8C-83A1-F6EECF244321}">
                <p14:modId xmlns:p14="http://schemas.microsoft.com/office/powerpoint/2010/main" val="2515561394"/>
              </p:ext>
            </p:extLst>
          </p:nvPr>
        </p:nvGraphicFramePr>
        <p:xfrm>
          <a:off x="1412357" y="1622197"/>
          <a:ext cx="7374600" cy="3027148"/>
        </p:xfrm>
        <a:graphic>
          <a:graphicData uri="http://schemas.openxmlformats.org/drawingml/2006/table">
            <a:tbl>
              <a:tblPr firstRow="1" firstCol="1" bandRow="1">
                <a:noFill/>
                <a:tableStyleId>{618FA91D-10A5-4191-ADB1-B5B809AB3E8E}</a:tableStyleId>
              </a:tblPr>
              <a:tblGrid>
                <a:gridCol w="43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de Avaliação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Nota Individual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Contribuição com a média final do semestre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Prova D1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a 10,0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20,0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Vista Prova D1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Atividade Prática (trabalho em grupo) A1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a 10,0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20,0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Prova D2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a 10,0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20,0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Atividade Prática (trabalho em grupo) A2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a 10,0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20,0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Prova Institucional D3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a 10,0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20,0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Prova Substitutiva / Vista Prova Substitutiva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a 10,0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60,0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775" marR="447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3" name="Google Shape;153;p22"/>
          <p:cNvSpPr txBox="1"/>
          <p:nvPr/>
        </p:nvSpPr>
        <p:spPr>
          <a:xfrm>
            <a:off x="1041261" y="238417"/>
            <a:ext cx="6553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Critérios de Avaliação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1302519" y="4692651"/>
            <a:ext cx="7697397" cy="15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4975" marR="0" lvl="1" indent="-354004" algn="l" rtl="0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120"/>
              <a:buFont typeface="Calibri"/>
              <a:buChar char="•"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Outras Avaliações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8133" marR="0" lvl="1" indent="-354003" algn="l" rtl="0">
              <a:spcBef>
                <a:spcPts val="75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Calibri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Presença nas aulas</a:t>
            </a:r>
            <a:endParaRPr dirty="0"/>
          </a:p>
          <a:p>
            <a:pPr marL="688133" marR="0" lvl="1" indent="-354003" algn="l" rtl="0"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Calibri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Participação nas aulas</a:t>
            </a:r>
            <a:endParaRPr dirty="0"/>
          </a:p>
          <a:p>
            <a:pPr marL="688133" marR="0" lvl="1" indent="-354003" algn="l" rtl="0">
              <a:spcBef>
                <a:spcPts val="8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Calibri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 de exercícios e trabalhos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4294967295"/>
          </p:nvPr>
        </p:nvSpPr>
        <p:spPr>
          <a:xfrm>
            <a:off x="85344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2716088" y="2428870"/>
            <a:ext cx="7772400" cy="1470025"/>
          </a:xfrm>
          <a:prstGeom prst="rect">
            <a:avLst/>
          </a:prstGeom>
          <a:gradFill>
            <a:gsLst>
              <a:gs pos="0">
                <a:srgbClr val="236BB3"/>
              </a:gs>
              <a:gs pos="50000">
                <a:srgbClr val="3399FF"/>
              </a:gs>
              <a:gs pos="100000">
                <a:srgbClr val="236BB3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Conceitos Básicos Sobre Processos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1550</Words>
  <Application>Microsoft Office PowerPoint</Application>
  <PresentationFormat>Widescreen</PresentationFormat>
  <Paragraphs>430</Paragraphs>
  <Slides>27</Slides>
  <Notes>27</Notes>
  <HiddenSlides>3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Calibri</vt:lpstr>
      <vt:lpstr>Tahoma</vt:lpstr>
      <vt:lpstr>Arimo</vt:lpstr>
      <vt:lpstr>Times New Roman</vt:lpstr>
      <vt:lpstr>Verdana</vt:lpstr>
      <vt:lpstr>Noto Sans Symbols</vt:lpstr>
      <vt:lpstr>Arial</vt:lpstr>
      <vt:lpstr>Custom Design</vt:lpstr>
      <vt:lpstr>Modelagem e Inteligência de Processos de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Contrato da(de) Disciplina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Fatores de influência no diferencial competitivo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Acontece em um   Centro de Distribuição de Mercadorias?</vt:lpstr>
      <vt:lpstr>Organizar as Atividade em Sequência Gera o Processo: Exemplo Centro de Distribuição.</vt:lpstr>
      <vt:lpstr>O Que Acontece em um Restaurante?</vt:lpstr>
      <vt:lpstr>Organizar as Atividade em Sequência Gera o Processo: Exemplo Restaurante.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e Inteligência de Processos de Negócio</dc:title>
  <cp:lastModifiedBy>FONSECA Jose</cp:lastModifiedBy>
  <cp:revision>13</cp:revision>
  <dcterms:modified xsi:type="dcterms:W3CDTF">2020-03-03T17:48:44Z</dcterms:modified>
</cp:coreProperties>
</file>